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1" r:id="rId6"/>
    <p:sldId id="262" r:id="rId7"/>
    <p:sldId id="263" r:id="rId8"/>
    <p:sldId id="264" r:id="rId9"/>
    <p:sldId id="266" r:id="rId10"/>
    <p:sldId id="265" r:id="rId11"/>
    <p:sldId id="287" r:id="rId12"/>
    <p:sldId id="267" r:id="rId13"/>
    <p:sldId id="268" r:id="rId14"/>
    <p:sldId id="269" r:id="rId15"/>
    <p:sldId id="270" r:id="rId16"/>
    <p:sldId id="271" r:id="rId17"/>
  </p:sldIdLst>
  <p:sldSz cx="9144000" cy="5143500" type="screen16x9"/>
  <p:notesSz cx="6858000" cy="9144000"/>
  <p:embeddedFontLst>
    <p:embeddedFont>
      <p:font typeface="Barlow" panose="020B0604020202020204" charset="0"/>
      <p:regular r:id="rId19"/>
      <p:bold r:id="rId20"/>
      <p:italic r:id="rId21"/>
      <p:boldItalic r:id="rId22"/>
    </p:embeddedFont>
    <p:embeddedFont>
      <p:font typeface="Barlow Light"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Miriam Libre" panose="020B0604020202020204" charset="-79"/>
      <p:regular r:id="rId31"/>
      <p:bold r:id="rId32"/>
    </p:embeddedFont>
    <p:embeddedFont>
      <p:font typeface="Work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4289AD-DF34-47F5-8AC4-13FB53D7D3C0}">
  <a:tblStyle styleId="{034289AD-DF34-47F5-8AC4-13FB53D7D3C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90" d="100"/>
          <a:sy n="90" d="100"/>
        </p:scale>
        <p:origin x="84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51351-C9A5-46F3-99D5-CE38C633A86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DC44003F-9EAC-4EFE-9B21-1DEEA31D3139}">
      <dgm:prSet phldrT="[Текст]"/>
      <dgm:spPr/>
      <dgm:t>
        <a:bodyPr/>
        <a:lstStyle/>
        <a:p>
          <a:r>
            <a:rPr lang="uz-Cyrl-UZ" dirty="0"/>
            <a:t>The expansion of the customer base;</a:t>
          </a:r>
          <a:endParaRPr lang="ru-RU" dirty="0"/>
        </a:p>
      </dgm:t>
    </dgm:pt>
    <dgm:pt modelId="{01C41783-9FFA-4570-A7E8-A4C61FF0BCF5}" type="parTrans" cxnId="{EC661876-CC03-4355-B605-3C0B0854DFF8}">
      <dgm:prSet/>
      <dgm:spPr/>
      <dgm:t>
        <a:bodyPr/>
        <a:lstStyle/>
        <a:p>
          <a:endParaRPr lang="ru-RU"/>
        </a:p>
      </dgm:t>
    </dgm:pt>
    <dgm:pt modelId="{DD945CD5-B54B-4481-AA1F-7880314EC3C6}" type="sibTrans" cxnId="{EC661876-CC03-4355-B605-3C0B0854DFF8}">
      <dgm:prSet/>
      <dgm:spPr/>
      <dgm:t>
        <a:bodyPr/>
        <a:lstStyle/>
        <a:p>
          <a:endParaRPr lang="ru-RU"/>
        </a:p>
      </dgm:t>
    </dgm:pt>
    <dgm:pt modelId="{A6270A8B-81DC-487E-8945-88CC6AEB0F3D}">
      <dgm:prSet phldrT="[Текст]"/>
      <dgm:spPr/>
      <dgm:t>
        <a:bodyPr/>
        <a:lstStyle/>
        <a:p>
          <a:r>
            <a:rPr lang="uz-Cyrl-UZ" dirty="0"/>
            <a:t>Direct cooperation with foreign business partners and colleagues;</a:t>
          </a:r>
          <a:endParaRPr lang="ru-RU" dirty="0"/>
        </a:p>
      </dgm:t>
    </dgm:pt>
    <dgm:pt modelId="{67CEBE52-A84D-4370-BC0C-711475B82378}" type="parTrans" cxnId="{08D079DC-2097-4700-A58E-008C825EA352}">
      <dgm:prSet/>
      <dgm:spPr/>
      <dgm:t>
        <a:bodyPr/>
        <a:lstStyle/>
        <a:p>
          <a:endParaRPr lang="ru-RU"/>
        </a:p>
      </dgm:t>
    </dgm:pt>
    <dgm:pt modelId="{F3A9B434-7009-46EA-8165-AF01682A69FB}" type="sibTrans" cxnId="{08D079DC-2097-4700-A58E-008C825EA352}">
      <dgm:prSet/>
      <dgm:spPr/>
      <dgm:t>
        <a:bodyPr/>
        <a:lstStyle/>
        <a:p>
          <a:endParaRPr lang="ru-RU"/>
        </a:p>
      </dgm:t>
    </dgm:pt>
    <dgm:pt modelId="{789013BE-9062-4768-94AA-C08B159F1A9C}">
      <dgm:prSet phldrT="[Текст]"/>
      <dgm:spPr/>
      <dgm:t>
        <a:bodyPr/>
        <a:lstStyle/>
        <a:p>
          <a:r>
            <a:rPr lang="uz-Cyrl-UZ" dirty="0"/>
            <a:t>Increasing the number of interesting projects;</a:t>
          </a:r>
          <a:endParaRPr lang="ru-RU" dirty="0"/>
        </a:p>
      </dgm:t>
    </dgm:pt>
    <dgm:pt modelId="{8BEF499C-6706-43CB-B7B3-5DDEB998556F}" type="parTrans" cxnId="{E5E97CB8-A1A3-4DCA-936E-B64E6C7ACB70}">
      <dgm:prSet/>
      <dgm:spPr/>
      <dgm:t>
        <a:bodyPr/>
        <a:lstStyle/>
        <a:p>
          <a:endParaRPr lang="ru-RU"/>
        </a:p>
      </dgm:t>
    </dgm:pt>
    <dgm:pt modelId="{86946986-9D41-492F-961F-7394EF517C55}" type="sibTrans" cxnId="{E5E97CB8-A1A3-4DCA-936E-B64E6C7ACB70}">
      <dgm:prSet/>
      <dgm:spPr/>
      <dgm:t>
        <a:bodyPr/>
        <a:lstStyle/>
        <a:p>
          <a:endParaRPr lang="ru-RU"/>
        </a:p>
      </dgm:t>
    </dgm:pt>
    <dgm:pt modelId="{1956C7D4-AFBB-4517-B4FF-F2DF3CF6449A}">
      <dgm:prSet/>
      <dgm:spPr/>
      <dgm:t>
        <a:bodyPr/>
        <a:lstStyle/>
        <a:p>
          <a:r>
            <a:rPr lang="uz-Cyrl-UZ"/>
            <a:t>Increasing the number of sources of information for professional development (periodical catalogs, architectural journals, literature of foreign publications);</a:t>
          </a:r>
          <a:endParaRPr lang="ru-RU"/>
        </a:p>
      </dgm:t>
    </dgm:pt>
    <dgm:pt modelId="{EFB57BFE-1C01-4B41-B4C2-C0B685E1CE76}" type="parTrans" cxnId="{A10DD8A7-3AD2-43E4-9F3A-D94BDCE734A8}">
      <dgm:prSet/>
      <dgm:spPr/>
      <dgm:t>
        <a:bodyPr/>
        <a:lstStyle/>
        <a:p>
          <a:endParaRPr lang="ru-RU"/>
        </a:p>
      </dgm:t>
    </dgm:pt>
    <dgm:pt modelId="{B6934CFB-A538-4AE9-9054-4DC940F2D1EE}" type="sibTrans" cxnId="{A10DD8A7-3AD2-43E4-9F3A-D94BDCE734A8}">
      <dgm:prSet/>
      <dgm:spPr/>
      <dgm:t>
        <a:bodyPr/>
        <a:lstStyle/>
        <a:p>
          <a:endParaRPr lang="ru-RU"/>
        </a:p>
      </dgm:t>
    </dgm:pt>
    <dgm:pt modelId="{FC9B03EB-5C1C-4E6B-9F71-E7152FDD6000}">
      <dgm:prSet/>
      <dgm:spPr/>
      <dgm:t>
        <a:bodyPr/>
        <a:lstStyle/>
        <a:p>
          <a:r>
            <a:rPr lang="uz-Cyrl-UZ"/>
            <a:t>The ability to read original literature and conduct conversations on architectural topics in English;</a:t>
          </a:r>
          <a:endParaRPr lang="ru-RU"/>
        </a:p>
      </dgm:t>
    </dgm:pt>
    <dgm:pt modelId="{B42058BF-0D05-4D36-8C45-1A74B4B27B7B}" type="parTrans" cxnId="{275A0041-4A9D-49F5-94BB-8BA6434B27A5}">
      <dgm:prSet/>
      <dgm:spPr/>
      <dgm:t>
        <a:bodyPr/>
        <a:lstStyle/>
        <a:p>
          <a:endParaRPr lang="ru-RU"/>
        </a:p>
      </dgm:t>
    </dgm:pt>
    <dgm:pt modelId="{F82F5B21-1F6A-4A71-AA3D-EE4F417382B3}" type="sibTrans" cxnId="{275A0041-4A9D-49F5-94BB-8BA6434B27A5}">
      <dgm:prSet/>
      <dgm:spPr/>
      <dgm:t>
        <a:bodyPr/>
        <a:lstStyle/>
        <a:p>
          <a:endParaRPr lang="ru-RU"/>
        </a:p>
      </dgm:t>
    </dgm:pt>
    <dgm:pt modelId="{A07E3763-C5BB-4700-B5AF-CAF3A2D43B6D}">
      <dgm:prSet/>
      <dgm:spPr/>
      <dgm:t>
        <a:bodyPr/>
        <a:lstStyle/>
        <a:p>
          <a:r>
            <a:rPr lang="uz-Cyrl-UZ"/>
            <a:t>Raising the level of remuneration;</a:t>
          </a:r>
          <a:endParaRPr lang="ru-RU"/>
        </a:p>
      </dgm:t>
    </dgm:pt>
    <dgm:pt modelId="{F28CCF8D-9667-4AE2-9E2E-A3010617BF7E}" type="parTrans" cxnId="{CDA98A7E-E744-453E-AC6D-AFDC3000F6F0}">
      <dgm:prSet/>
      <dgm:spPr/>
      <dgm:t>
        <a:bodyPr/>
        <a:lstStyle/>
        <a:p>
          <a:endParaRPr lang="ru-RU"/>
        </a:p>
      </dgm:t>
    </dgm:pt>
    <dgm:pt modelId="{ADBF4D89-A914-4F33-B5A4-82780EBAF4EA}" type="sibTrans" cxnId="{CDA98A7E-E744-453E-AC6D-AFDC3000F6F0}">
      <dgm:prSet/>
      <dgm:spPr/>
      <dgm:t>
        <a:bodyPr/>
        <a:lstStyle/>
        <a:p>
          <a:endParaRPr lang="ru-RU"/>
        </a:p>
      </dgm:t>
    </dgm:pt>
    <dgm:pt modelId="{3411DC9C-C995-407D-BA1F-D0348FAB3C41}">
      <dgm:prSet/>
      <dgm:spPr/>
      <dgm:t>
        <a:bodyPr/>
        <a:lstStyle/>
        <a:p>
          <a:r>
            <a:rPr lang="uz-Cyrl-UZ"/>
            <a:t>Opportunity to continue education abroad and join professional foreign associations in the field of architecture;</a:t>
          </a:r>
          <a:endParaRPr lang="ru-RU"/>
        </a:p>
      </dgm:t>
    </dgm:pt>
    <dgm:pt modelId="{D676FAD6-B20C-427C-A2AD-8A364468CA89}" type="parTrans" cxnId="{F31F379D-0261-49AF-A638-070F294BAE84}">
      <dgm:prSet/>
      <dgm:spPr/>
      <dgm:t>
        <a:bodyPr/>
        <a:lstStyle/>
        <a:p>
          <a:endParaRPr lang="ru-RU"/>
        </a:p>
      </dgm:t>
    </dgm:pt>
    <dgm:pt modelId="{E4DAA458-7AC6-425C-9CBC-1E7993B28591}" type="sibTrans" cxnId="{F31F379D-0261-49AF-A638-070F294BAE84}">
      <dgm:prSet/>
      <dgm:spPr/>
      <dgm:t>
        <a:bodyPr/>
        <a:lstStyle/>
        <a:p>
          <a:endParaRPr lang="ru-RU"/>
        </a:p>
      </dgm:t>
    </dgm:pt>
    <dgm:pt modelId="{CF684C52-1C2B-48B6-9EBE-D06CC90EE0F7}">
      <dgm:prSet/>
      <dgm:spPr/>
      <dgm:t>
        <a:bodyPr/>
        <a:lstStyle/>
        <a:p>
          <a:r>
            <a:rPr lang="uz-Cyrl-UZ" dirty="0"/>
            <a:t>Certification abroad, confirming the professional level with international certificates;</a:t>
          </a:r>
          <a:endParaRPr lang="ru-RU" dirty="0"/>
        </a:p>
      </dgm:t>
    </dgm:pt>
    <dgm:pt modelId="{412EF2C9-E9EF-46BB-9850-CACB668909BC}" type="parTrans" cxnId="{9C440142-F1FC-480F-B5A1-673DAE7B2BE4}">
      <dgm:prSet/>
      <dgm:spPr/>
      <dgm:t>
        <a:bodyPr/>
        <a:lstStyle/>
        <a:p>
          <a:endParaRPr lang="ru-RU"/>
        </a:p>
      </dgm:t>
    </dgm:pt>
    <dgm:pt modelId="{CB8CA84B-9642-4C41-BC3C-5850C85F54AE}" type="sibTrans" cxnId="{9C440142-F1FC-480F-B5A1-673DAE7B2BE4}">
      <dgm:prSet/>
      <dgm:spPr/>
      <dgm:t>
        <a:bodyPr/>
        <a:lstStyle/>
        <a:p>
          <a:endParaRPr lang="ru-RU"/>
        </a:p>
      </dgm:t>
    </dgm:pt>
    <dgm:pt modelId="{8E7D46A3-A68D-45E8-8770-8C00DCDFCE2F}">
      <dgm:prSet/>
      <dgm:spPr/>
      <dgm:t>
        <a:bodyPr/>
        <a:lstStyle/>
        <a:p>
          <a:r>
            <a:rPr lang="uz-Cyrl-UZ"/>
            <a:t>The ability to be more competitive in the global labor market.</a:t>
          </a:r>
          <a:endParaRPr lang="ru-RU"/>
        </a:p>
      </dgm:t>
    </dgm:pt>
    <dgm:pt modelId="{E88B790A-58C5-4A09-8345-95F908D5CF45}" type="parTrans" cxnId="{77027B88-DE90-47FD-BBEE-99A55E0EA7DA}">
      <dgm:prSet/>
      <dgm:spPr/>
      <dgm:t>
        <a:bodyPr/>
        <a:lstStyle/>
        <a:p>
          <a:endParaRPr lang="ru-RU"/>
        </a:p>
      </dgm:t>
    </dgm:pt>
    <dgm:pt modelId="{C03BE8B4-9F3F-4BAB-8B1A-AE5C0674C071}" type="sibTrans" cxnId="{77027B88-DE90-47FD-BBEE-99A55E0EA7DA}">
      <dgm:prSet/>
      <dgm:spPr/>
      <dgm:t>
        <a:bodyPr/>
        <a:lstStyle/>
        <a:p>
          <a:endParaRPr lang="ru-RU"/>
        </a:p>
      </dgm:t>
    </dgm:pt>
    <dgm:pt modelId="{BB9905BD-6672-428A-8B77-521982CE902F}" type="pres">
      <dgm:prSet presAssocID="{68551351-C9A5-46F3-99D5-CE38C633A86A}" presName="linear" presStyleCnt="0">
        <dgm:presLayoutVars>
          <dgm:dir/>
          <dgm:animLvl val="lvl"/>
          <dgm:resizeHandles val="exact"/>
        </dgm:presLayoutVars>
      </dgm:prSet>
      <dgm:spPr/>
    </dgm:pt>
    <dgm:pt modelId="{64A3CEB2-B1B7-4D7C-A65E-E7156CDC23B1}" type="pres">
      <dgm:prSet presAssocID="{DC44003F-9EAC-4EFE-9B21-1DEEA31D3139}" presName="parentLin" presStyleCnt="0"/>
      <dgm:spPr/>
    </dgm:pt>
    <dgm:pt modelId="{DB50DAD2-2E9F-45D4-B9DA-5076AF5231A8}" type="pres">
      <dgm:prSet presAssocID="{DC44003F-9EAC-4EFE-9B21-1DEEA31D3139}" presName="parentLeftMargin" presStyleLbl="node1" presStyleIdx="0" presStyleCnt="9"/>
      <dgm:spPr/>
    </dgm:pt>
    <dgm:pt modelId="{5B450829-A308-41F8-A164-797565C14DB4}" type="pres">
      <dgm:prSet presAssocID="{DC44003F-9EAC-4EFE-9B21-1DEEA31D3139}" presName="parentText" presStyleLbl="node1" presStyleIdx="0" presStyleCnt="9">
        <dgm:presLayoutVars>
          <dgm:chMax val="0"/>
          <dgm:bulletEnabled val="1"/>
        </dgm:presLayoutVars>
      </dgm:prSet>
      <dgm:spPr/>
    </dgm:pt>
    <dgm:pt modelId="{6D15D3E5-A79B-4041-B2F0-E941ECDC5EC8}" type="pres">
      <dgm:prSet presAssocID="{DC44003F-9EAC-4EFE-9B21-1DEEA31D3139}" presName="negativeSpace" presStyleCnt="0"/>
      <dgm:spPr/>
    </dgm:pt>
    <dgm:pt modelId="{E214B0EF-D025-4A5D-A16E-3BE9BFC8362C}" type="pres">
      <dgm:prSet presAssocID="{DC44003F-9EAC-4EFE-9B21-1DEEA31D3139}" presName="childText" presStyleLbl="conFgAcc1" presStyleIdx="0" presStyleCnt="9">
        <dgm:presLayoutVars>
          <dgm:bulletEnabled val="1"/>
        </dgm:presLayoutVars>
      </dgm:prSet>
      <dgm:spPr/>
    </dgm:pt>
    <dgm:pt modelId="{9C997B52-EEE8-43F7-A488-0ADA4DEBF8EE}" type="pres">
      <dgm:prSet presAssocID="{DD945CD5-B54B-4481-AA1F-7880314EC3C6}" presName="spaceBetweenRectangles" presStyleCnt="0"/>
      <dgm:spPr/>
    </dgm:pt>
    <dgm:pt modelId="{2F1EAE88-2156-40EA-A999-8B649F7E207B}" type="pres">
      <dgm:prSet presAssocID="{A6270A8B-81DC-487E-8945-88CC6AEB0F3D}" presName="parentLin" presStyleCnt="0"/>
      <dgm:spPr/>
    </dgm:pt>
    <dgm:pt modelId="{33339122-9958-4749-887A-6F0D62460BE6}" type="pres">
      <dgm:prSet presAssocID="{A6270A8B-81DC-487E-8945-88CC6AEB0F3D}" presName="parentLeftMargin" presStyleLbl="node1" presStyleIdx="0" presStyleCnt="9"/>
      <dgm:spPr/>
    </dgm:pt>
    <dgm:pt modelId="{84687C22-AC1C-4717-A0D6-A36C1CC3432A}" type="pres">
      <dgm:prSet presAssocID="{A6270A8B-81DC-487E-8945-88CC6AEB0F3D}" presName="parentText" presStyleLbl="node1" presStyleIdx="1" presStyleCnt="9">
        <dgm:presLayoutVars>
          <dgm:chMax val="0"/>
          <dgm:bulletEnabled val="1"/>
        </dgm:presLayoutVars>
      </dgm:prSet>
      <dgm:spPr/>
    </dgm:pt>
    <dgm:pt modelId="{D8B8D0E7-A575-4E8B-A661-7718AA3A6CC1}" type="pres">
      <dgm:prSet presAssocID="{A6270A8B-81DC-487E-8945-88CC6AEB0F3D}" presName="negativeSpace" presStyleCnt="0"/>
      <dgm:spPr/>
    </dgm:pt>
    <dgm:pt modelId="{B4109318-2FF8-44B6-BD3D-9C181AC4D51A}" type="pres">
      <dgm:prSet presAssocID="{A6270A8B-81DC-487E-8945-88CC6AEB0F3D}" presName="childText" presStyleLbl="conFgAcc1" presStyleIdx="1" presStyleCnt="9">
        <dgm:presLayoutVars>
          <dgm:bulletEnabled val="1"/>
        </dgm:presLayoutVars>
      </dgm:prSet>
      <dgm:spPr/>
    </dgm:pt>
    <dgm:pt modelId="{A4B8B1FF-D204-4E7C-BD76-16E0C9FB3E62}" type="pres">
      <dgm:prSet presAssocID="{F3A9B434-7009-46EA-8165-AF01682A69FB}" presName="spaceBetweenRectangles" presStyleCnt="0"/>
      <dgm:spPr/>
    </dgm:pt>
    <dgm:pt modelId="{6D5F2C4F-FEB3-4785-A144-7B0DF55BCF61}" type="pres">
      <dgm:prSet presAssocID="{789013BE-9062-4768-94AA-C08B159F1A9C}" presName="parentLin" presStyleCnt="0"/>
      <dgm:spPr/>
    </dgm:pt>
    <dgm:pt modelId="{36076228-48C7-454C-84D1-F5B645102245}" type="pres">
      <dgm:prSet presAssocID="{789013BE-9062-4768-94AA-C08B159F1A9C}" presName="parentLeftMargin" presStyleLbl="node1" presStyleIdx="1" presStyleCnt="9"/>
      <dgm:spPr/>
    </dgm:pt>
    <dgm:pt modelId="{7C0CC78C-AF43-440E-9754-7B4E95C9C33B}" type="pres">
      <dgm:prSet presAssocID="{789013BE-9062-4768-94AA-C08B159F1A9C}" presName="parentText" presStyleLbl="node1" presStyleIdx="2" presStyleCnt="9">
        <dgm:presLayoutVars>
          <dgm:chMax val="0"/>
          <dgm:bulletEnabled val="1"/>
        </dgm:presLayoutVars>
      </dgm:prSet>
      <dgm:spPr/>
    </dgm:pt>
    <dgm:pt modelId="{78C7B613-1F1B-4A36-A08E-C107FAFE164A}" type="pres">
      <dgm:prSet presAssocID="{789013BE-9062-4768-94AA-C08B159F1A9C}" presName="negativeSpace" presStyleCnt="0"/>
      <dgm:spPr/>
    </dgm:pt>
    <dgm:pt modelId="{76132BAC-02F8-4850-87C7-B00E510A6BB6}" type="pres">
      <dgm:prSet presAssocID="{789013BE-9062-4768-94AA-C08B159F1A9C}" presName="childText" presStyleLbl="conFgAcc1" presStyleIdx="2" presStyleCnt="9">
        <dgm:presLayoutVars>
          <dgm:bulletEnabled val="1"/>
        </dgm:presLayoutVars>
      </dgm:prSet>
      <dgm:spPr/>
    </dgm:pt>
    <dgm:pt modelId="{A4814B84-6CA5-4289-A3CD-0A17EB001762}" type="pres">
      <dgm:prSet presAssocID="{86946986-9D41-492F-961F-7394EF517C55}" presName="spaceBetweenRectangles" presStyleCnt="0"/>
      <dgm:spPr/>
    </dgm:pt>
    <dgm:pt modelId="{72FAC1F9-AB68-4430-A5F0-5FB6D03401EF}" type="pres">
      <dgm:prSet presAssocID="{1956C7D4-AFBB-4517-B4FF-F2DF3CF6449A}" presName="parentLin" presStyleCnt="0"/>
      <dgm:spPr/>
    </dgm:pt>
    <dgm:pt modelId="{566F3CAE-C292-4311-8B71-04FE28A73F52}" type="pres">
      <dgm:prSet presAssocID="{1956C7D4-AFBB-4517-B4FF-F2DF3CF6449A}" presName="parentLeftMargin" presStyleLbl="node1" presStyleIdx="2" presStyleCnt="9"/>
      <dgm:spPr/>
    </dgm:pt>
    <dgm:pt modelId="{D819AD5F-0023-487D-B33F-F7FA736BA1A4}" type="pres">
      <dgm:prSet presAssocID="{1956C7D4-AFBB-4517-B4FF-F2DF3CF6449A}" presName="parentText" presStyleLbl="node1" presStyleIdx="3" presStyleCnt="9">
        <dgm:presLayoutVars>
          <dgm:chMax val="0"/>
          <dgm:bulletEnabled val="1"/>
        </dgm:presLayoutVars>
      </dgm:prSet>
      <dgm:spPr/>
    </dgm:pt>
    <dgm:pt modelId="{937B0D4C-D743-45F3-A830-0C657EA9B707}" type="pres">
      <dgm:prSet presAssocID="{1956C7D4-AFBB-4517-B4FF-F2DF3CF6449A}" presName="negativeSpace" presStyleCnt="0"/>
      <dgm:spPr/>
    </dgm:pt>
    <dgm:pt modelId="{8518D77D-94E1-451F-8234-E0C608099C1D}" type="pres">
      <dgm:prSet presAssocID="{1956C7D4-AFBB-4517-B4FF-F2DF3CF6449A}" presName="childText" presStyleLbl="conFgAcc1" presStyleIdx="3" presStyleCnt="9">
        <dgm:presLayoutVars>
          <dgm:bulletEnabled val="1"/>
        </dgm:presLayoutVars>
      </dgm:prSet>
      <dgm:spPr/>
    </dgm:pt>
    <dgm:pt modelId="{6A2B6BEA-9A75-4DD0-ACD2-D63B91F6AA27}" type="pres">
      <dgm:prSet presAssocID="{B6934CFB-A538-4AE9-9054-4DC940F2D1EE}" presName="spaceBetweenRectangles" presStyleCnt="0"/>
      <dgm:spPr/>
    </dgm:pt>
    <dgm:pt modelId="{295EA802-175A-42A9-A60B-A9298B06E53B}" type="pres">
      <dgm:prSet presAssocID="{8E7D46A3-A68D-45E8-8770-8C00DCDFCE2F}" presName="parentLin" presStyleCnt="0"/>
      <dgm:spPr/>
    </dgm:pt>
    <dgm:pt modelId="{4E20F577-05BA-4E82-87B8-E3605D4E5C95}" type="pres">
      <dgm:prSet presAssocID="{8E7D46A3-A68D-45E8-8770-8C00DCDFCE2F}" presName="parentLeftMargin" presStyleLbl="node1" presStyleIdx="3" presStyleCnt="9"/>
      <dgm:spPr/>
    </dgm:pt>
    <dgm:pt modelId="{147A9935-B0EB-4277-9AA1-6F20BABE4957}" type="pres">
      <dgm:prSet presAssocID="{8E7D46A3-A68D-45E8-8770-8C00DCDFCE2F}" presName="parentText" presStyleLbl="node1" presStyleIdx="4" presStyleCnt="9">
        <dgm:presLayoutVars>
          <dgm:chMax val="0"/>
          <dgm:bulletEnabled val="1"/>
        </dgm:presLayoutVars>
      </dgm:prSet>
      <dgm:spPr/>
    </dgm:pt>
    <dgm:pt modelId="{9CE5342D-A5F3-4C1C-BB29-060A0401ED4A}" type="pres">
      <dgm:prSet presAssocID="{8E7D46A3-A68D-45E8-8770-8C00DCDFCE2F}" presName="negativeSpace" presStyleCnt="0"/>
      <dgm:spPr/>
    </dgm:pt>
    <dgm:pt modelId="{33F07B6B-E6A1-4035-9F89-783CF7575C1C}" type="pres">
      <dgm:prSet presAssocID="{8E7D46A3-A68D-45E8-8770-8C00DCDFCE2F}" presName="childText" presStyleLbl="conFgAcc1" presStyleIdx="4" presStyleCnt="9">
        <dgm:presLayoutVars>
          <dgm:bulletEnabled val="1"/>
        </dgm:presLayoutVars>
      </dgm:prSet>
      <dgm:spPr/>
    </dgm:pt>
    <dgm:pt modelId="{8B9CAE1A-4CBE-4AA0-BED7-06264E0E7E4B}" type="pres">
      <dgm:prSet presAssocID="{C03BE8B4-9F3F-4BAB-8B1A-AE5C0674C071}" presName="spaceBetweenRectangles" presStyleCnt="0"/>
      <dgm:spPr/>
    </dgm:pt>
    <dgm:pt modelId="{FE84A232-4938-4311-87BE-EDB9AFB865B8}" type="pres">
      <dgm:prSet presAssocID="{CF684C52-1C2B-48B6-9EBE-D06CC90EE0F7}" presName="parentLin" presStyleCnt="0"/>
      <dgm:spPr/>
    </dgm:pt>
    <dgm:pt modelId="{E43198C0-1F39-4F6C-BA07-AB4AA8379B89}" type="pres">
      <dgm:prSet presAssocID="{CF684C52-1C2B-48B6-9EBE-D06CC90EE0F7}" presName="parentLeftMargin" presStyleLbl="node1" presStyleIdx="4" presStyleCnt="9"/>
      <dgm:spPr/>
    </dgm:pt>
    <dgm:pt modelId="{9A8E6595-F117-4C55-A503-0F769FEC1C6B}" type="pres">
      <dgm:prSet presAssocID="{CF684C52-1C2B-48B6-9EBE-D06CC90EE0F7}" presName="parentText" presStyleLbl="node1" presStyleIdx="5" presStyleCnt="9">
        <dgm:presLayoutVars>
          <dgm:chMax val="0"/>
          <dgm:bulletEnabled val="1"/>
        </dgm:presLayoutVars>
      </dgm:prSet>
      <dgm:spPr/>
    </dgm:pt>
    <dgm:pt modelId="{FE6E60FA-5929-4503-A76D-752995AE6570}" type="pres">
      <dgm:prSet presAssocID="{CF684C52-1C2B-48B6-9EBE-D06CC90EE0F7}" presName="negativeSpace" presStyleCnt="0"/>
      <dgm:spPr/>
    </dgm:pt>
    <dgm:pt modelId="{13A1050D-8718-4E2E-AE8E-6A4EBC8900B6}" type="pres">
      <dgm:prSet presAssocID="{CF684C52-1C2B-48B6-9EBE-D06CC90EE0F7}" presName="childText" presStyleLbl="conFgAcc1" presStyleIdx="5" presStyleCnt="9">
        <dgm:presLayoutVars>
          <dgm:bulletEnabled val="1"/>
        </dgm:presLayoutVars>
      </dgm:prSet>
      <dgm:spPr/>
    </dgm:pt>
    <dgm:pt modelId="{9980A47D-8141-4A95-AACE-33FF234DCB84}" type="pres">
      <dgm:prSet presAssocID="{CB8CA84B-9642-4C41-BC3C-5850C85F54AE}" presName="spaceBetweenRectangles" presStyleCnt="0"/>
      <dgm:spPr/>
    </dgm:pt>
    <dgm:pt modelId="{3F8122A8-2D1B-40EA-A023-0F8C7E71216B}" type="pres">
      <dgm:prSet presAssocID="{3411DC9C-C995-407D-BA1F-D0348FAB3C41}" presName="parentLin" presStyleCnt="0"/>
      <dgm:spPr/>
    </dgm:pt>
    <dgm:pt modelId="{309999B2-2ACE-4590-90EB-FB0D226F8211}" type="pres">
      <dgm:prSet presAssocID="{3411DC9C-C995-407D-BA1F-D0348FAB3C41}" presName="parentLeftMargin" presStyleLbl="node1" presStyleIdx="5" presStyleCnt="9"/>
      <dgm:spPr/>
    </dgm:pt>
    <dgm:pt modelId="{76870EA9-CB9F-4E8D-8457-32C46DACDA83}" type="pres">
      <dgm:prSet presAssocID="{3411DC9C-C995-407D-BA1F-D0348FAB3C41}" presName="parentText" presStyleLbl="node1" presStyleIdx="6" presStyleCnt="9">
        <dgm:presLayoutVars>
          <dgm:chMax val="0"/>
          <dgm:bulletEnabled val="1"/>
        </dgm:presLayoutVars>
      </dgm:prSet>
      <dgm:spPr/>
    </dgm:pt>
    <dgm:pt modelId="{2168D23C-9A25-4651-8030-C7FA017DAF7B}" type="pres">
      <dgm:prSet presAssocID="{3411DC9C-C995-407D-BA1F-D0348FAB3C41}" presName="negativeSpace" presStyleCnt="0"/>
      <dgm:spPr/>
    </dgm:pt>
    <dgm:pt modelId="{0CD32FE2-7C49-4112-B433-63CB78F922A9}" type="pres">
      <dgm:prSet presAssocID="{3411DC9C-C995-407D-BA1F-D0348FAB3C41}" presName="childText" presStyleLbl="conFgAcc1" presStyleIdx="6" presStyleCnt="9">
        <dgm:presLayoutVars>
          <dgm:bulletEnabled val="1"/>
        </dgm:presLayoutVars>
      </dgm:prSet>
      <dgm:spPr/>
    </dgm:pt>
    <dgm:pt modelId="{2E5B0301-6675-497D-8B9B-86D0A17C9972}" type="pres">
      <dgm:prSet presAssocID="{E4DAA458-7AC6-425C-9CBC-1E7993B28591}" presName="spaceBetweenRectangles" presStyleCnt="0"/>
      <dgm:spPr/>
    </dgm:pt>
    <dgm:pt modelId="{D22A8B81-CE42-41F2-8F9F-2C6981CD803F}" type="pres">
      <dgm:prSet presAssocID="{A07E3763-C5BB-4700-B5AF-CAF3A2D43B6D}" presName="parentLin" presStyleCnt="0"/>
      <dgm:spPr/>
    </dgm:pt>
    <dgm:pt modelId="{BF9CE7C2-089F-4128-88EE-588F8869AD7C}" type="pres">
      <dgm:prSet presAssocID="{A07E3763-C5BB-4700-B5AF-CAF3A2D43B6D}" presName="parentLeftMargin" presStyleLbl="node1" presStyleIdx="6" presStyleCnt="9"/>
      <dgm:spPr/>
    </dgm:pt>
    <dgm:pt modelId="{486FBACC-7394-4406-8722-0D7D5E44B5E4}" type="pres">
      <dgm:prSet presAssocID="{A07E3763-C5BB-4700-B5AF-CAF3A2D43B6D}" presName="parentText" presStyleLbl="node1" presStyleIdx="7" presStyleCnt="9">
        <dgm:presLayoutVars>
          <dgm:chMax val="0"/>
          <dgm:bulletEnabled val="1"/>
        </dgm:presLayoutVars>
      </dgm:prSet>
      <dgm:spPr/>
    </dgm:pt>
    <dgm:pt modelId="{82757E38-17C1-4B4A-97F9-A18BA8DE8B98}" type="pres">
      <dgm:prSet presAssocID="{A07E3763-C5BB-4700-B5AF-CAF3A2D43B6D}" presName="negativeSpace" presStyleCnt="0"/>
      <dgm:spPr/>
    </dgm:pt>
    <dgm:pt modelId="{1357B442-3733-488F-B8A5-E92FFCB34F26}" type="pres">
      <dgm:prSet presAssocID="{A07E3763-C5BB-4700-B5AF-CAF3A2D43B6D}" presName="childText" presStyleLbl="conFgAcc1" presStyleIdx="7" presStyleCnt="9">
        <dgm:presLayoutVars>
          <dgm:bulletEnabled val="1"/>
        </dgm:presLayoutVars>
      </dgm:prSet>
      <dgm:spPr/>
    </dgm:pt>
    <dgm:pt modelId="{28AE07B0-C1AA-44CC-852E-BDC352A1AE46}" type="pres">
      <dgm:prSet presAssocID="{ADBF4D89-A914-4F33-B5A4-82780EBAF4EA}" presName="spaceBetweenRectangles" presStyleCnt="0"/>
      <dgm:spPr/>
    </dgm:pt>
    <dgm:pt modelId="{9921CBD2-68A7-4767-8975-5EC6E2834521}" type="pres">
      <dgm:prSet presAssocID="{FC9B03EB-5C1C-4E6B-9F71-E7152FDD6000}" presName="parentLin" presStyleCnt="0"/>
      <dgm:spPr/>
    </dgm:pt>
    <dgm:pt modelId="{C7082E0F-5822-40D8-822A-D0871735B173}" type="pres">
      <dgm:prSet presAssocID="{FC9B03EB-5C1C-4E6B-9F71-E7152FDD6000}" presName="parentLeftMargin" presStyleLbl="node1" presStyleIdx="7" presStyleCnt="9"/>
      <dgm:spPr/>
    </dgm:pt>
    <dgm:pt modelId="{2FF87F6C-C03C-4E6B-8999-753B66A21690}" type="pres">
      <dgm:prSet presAssocID="{FC9B03EB-5C1C-4E6B-9F71-E7152FDD6000}" presName="parentText" presStyleLbl="node1" presStyleIdx="8" presStyleCnt="9">
        <dgm:presLayoutVars>
          <dgm:chMax val="0"/>
          <dgm:bulletEnabled val="1"/>
        </dgm:presLayoutVars>
      </dgm:prSet>
      <dgm:spPr/>
    </dgm:pt>
    <dgm:pt modelId="{820433B5-8736-4942-8858-0E94504B6CD1}" type="pres">
      <dgm:prSet presAssocID="{FC9B03EB-5C1C-4E6B-9F71-E7152FDD6000}" presName="negativeSpace" presStyleCnt="0"/>
      <dgm:spPr/>
    </dgm:pt>
    <dgm:pt modelId="{1B12FF24-25AF-42B0-8818-7DE9F3110C2D}" type="pres">
      <dgm:prSet presAssocID="{FC9B03EB-5C1C-4E6B-9F71-E7152FDD6000}" presName="childText" presStyleLbl="conFgAcc1" presStyleIdx="8" presStyleCnt="9">
        <dgm:presLayoutVars>
          <dgm:bulletEnabled val="1"/>
        </dgm:presLayoutVars>
      </dgm:prSet>
      <dgm:spPr/>
    </dgm:pt>
  </dgm:ptLst>
  <dgm:cxnLst>
    <dgm:cxn modelId="{7065F323-A0B5-4DFC-B5AD-87065F13DEA6}" type="presOf" srcId="{A6270A8B-81DC-487E-8945-88CC6AEB0F3D}" destId="{33339122-9958-4749-887A-6F0D62460BE6}" srcOrd="0" destOrd="0" presId="urn:microsoft.com/office/officeart/2005/8/layout/list1"/>
    <dgm:cxn modelId="{64DAA527-58F6-4722-8416-484AF8F36FAC}" type="presOf" srcId="{8E7D46A3-A68D-45E8-8770-8C00DCDFCE2F}" destId="{4E20F577-05BA-4E82-87B8-E3605D4E5C95}" srcOrd="0" destOrd="0" presId="urn:microsoft.com/office/officeart/2005/8/layout/list1"/>
    <dgm:cxn modelId="{4882FD30-38C4-4382-AD03-7D4A1298E199}" type="presOf" srcId="{A07E3763-C5BB-4700-B5AF-CAF3A2D43B6D}" destId="{BF9CE7C2-089F-4128-88EE-588F8869AD7C}" srcOrd="0" destOrd="0" presId="urn:microsoft.com/office/officeart/2005/8/layout/list1"/>
    <dgm:cxn modelId="{DF8AD33F-8C85-4220-A5E2-346F50FA7828}" type="presOf" srcId="{CF684C52-1C2B-48B6-9EBE-D06CC90EE0F7}" destId="{E43198C0-1F39-4F6C-BA07-AB4AA8379B89}" srcOrd="0" destOrd="0" presId="urn:microsoft.com/office/officeart/2005/8/layout/list1"/>
    <dgm:cxn modelId="{275A0041-4A9D-49F5-94BB-8BA6434B27A5}" srcId="{68551351-C9A5-46F3-99D5-CE38C633A86A}" destId="{FC9B03EB-5C1C-4E6B-9F71-E7152FDD6000}" srcOrd="8" destOrd="0" parTransId="{B42058BF-0D05-4D36-8C45-1A74B4B27B7B}" sibTransId="{F82F5B21-1F6A-4A71-AA3D-EE4F417382B3}"/>
    <dgm:cxn modelId="{9C440142-F1FC-480F-B5A1-673DAE7B2BE4}" srcId="{68551351-C9A5-46F3-99D5-CE38C633A86A}" destId="{CF684C52-1C2B-48B6-9EBE-D06CC90EE0F7}" srcOrd="5" destOrd="0" parTransId="{412EF2C9-E9EF-46BB-9850-CACB668909BC}" sibTransId="{CB8CA84B-9642-4C41-BC3C-5850C85F54AE}"/>
    <dgm:cxn modelId="{DF5F2A51-E435-407A-931F-DAB61D9CAA50}" type="presOf" srcId="{1956C7D4-AFBB-4517-B4FF-F2DF3CF6449A}" destId="{D819AD5F-0023-487D-B33F-F7FA736BA1A4}" srcOrd="1" destOrd="0" presId="urn:microsoft.com/office/officeart/2005/8/layout/list1"/>
    <dgm:cxn modelId="{EC661876-CC03-4355-B605-3C0B0854DFF8}" srcId="{68551351-C9A5-46F3-99D5-CE38C633A86A}" destId="{DC44003F-9EAC-4EFE-9B21-1DEEA31D3139}" srcOrd="0" destOrd="0" parTransId="{01C41783-9FFA-4570-A7E8-A4C61FF0BCF5}" sibTransId="{DD945CD5-B54B-4481-AA1F-7880314EC3C6}"/>
    <dgm:cxn modelId="{34B10E78-FB44-4847-BD70-1D183BCB1B03}" type="presOf" srcId="{A6270A8B-81DC-487E-8945-88CC6AEB0F3D}" destId="{84687C22-AC1C-4717-A0D6-A36C1CC3432A}" srcOrd="1" destOrd="0" presId="urn:microsoft.com/office/officeart/2005/8/layout/list1"/>
    <dgm:cxn modelId="{A1CB6E79-A6F2-457B-9668-8A5E3C4D2466}" type="presOf" srcId="{3411DC9C-C995-407D-BA1F-D0348FAB3C41}" destId="{309999B2-2ACE-4590-90EB-FB0D226F8211}" srcOrd="0" destOrd="0" presId="urn:microsoft.com/office/officeart/2005/8/layout/list1"/>
    <dgm:cxn modelId="{CDA98A7E-E744-453E-AC6D-AFDC3000F6F0}" srcId="{68551351-C9A5-46F3-99D5-CE38C633A86A}" destId="{A07E3763-C5BB-4700-B5AF-CAF3A2D43B6D}" srcOrd="7" destOrd="0" parTransId="{F28CCF8D-9667-4AE2-9E2E-A3010617BF7E}" sibTransId="{ADBF4D89-A914-4F33-B5A4-82780EBAF4EA}"/>
    <dgm:cxn modelId="{77027B88-DE90-47FD-BBEE-99A55E0EA7DA}" srcId="{68551351-C9A5-46F3-99D5-CE38C633A86A}" destId="{8E7D46A3-A68D-45E8-8770-8C00DCDFCE2F}" srcOrd="4" destOrd="0" parTransId="{E88B790A-58C5-4A09-8345-95F908D5CF45}" sibTransId="{C03BE8B4-9F3F-4BAB-8B1A-AE5C0674C071}"/>
    <dgm:cxn modelId="{F974C388-114D-4865-BED5-7845A066333D}" type="presOf" srcId="{CF684C52-1C2B-48B6-9EBE-D06CC90EE0F7}" destId="{9A8E6595-F117-4C55-A503-0F769FEC1C6B}" srcOrd="1" destOrd="0" presId="urn:microsoft.com/office/officeart/2005/8/layout/list1"/>
    <dgm:cxn modelId="{D087748E-CCF2-4769-B9B9-C8139E72A311}" type="presOf" srcId="{A07E3763-C5BB-4700-B5AF-CAF3A2D43B6D}" destId="{486FBACC-7394-4406-8722-0D7D5E44B5E4}" srcOrd="1" destOrd="0" presId="urn:microsoft.com/office/officeart/2005/8/layout/list1"/>
    <dgm:cxn modelId="{8341C09B-3FA5-4D2D-ABD8-012995F75A85}" type="presOf" srcId="{8E7D46A3-A68D-45E8-8770-8C00DCDFCE2F}" destId="{147A9935-B0EB-4277-9AA1-6F20BABE4957}" srcOrd="1" destOrd="0" presId="urn:microsoft.com/office/officeart/2005/8/layout/list1"/>
    <dgm:cxn modelId="{F31F379D-0261-49AF-A638-070F294BAE84}" srcId="{68551351-C9A5-46F3-99D5-CE38C633A86A}" destId="{3411DC9C-C995-407D-BA1F-D0348FAB3C41}" srcOrd="6" destOrd="0" parTransId="{D676FAD6-B20C-427C-A2AD-8A364468CA89}" sibTransId="{E4DAA458-7AC6-425C-9CBC-1E7993B28591}"/>
    <dgm:cxn modelId="{A10DD8A7-3AD2-43E4-9F3A-D94BDCE734A8}" srcId="{68551351-C9A5-46F3-99D5-CE38C633A86A}" destId="{1956C7D4-AFBB-4517-B4FF-F2DF3CF6449A}" srcOrd="3" destOrd="0" parTransId="{EFB57BFE-1C01-4B41-B4C2-C0B685E1CE76}" sibTransId="{B6934CFB-A538-4AE9-9054-4DC940F2D1EE}"/>
    <dgm:cxn modelId="{387128B4-05B4-427C-BB35-C5607461C4A8}" type="presOf" srcId="{FC9B03EB-5C1C-4E6B-9F71-E7152FDD6000}" destId="{2FF87F6C-C03C-4E6B-8999-753B66A21690}" srcOrd="1" destOrd="0" presId="urn:microsoft.com/office/officeart/2005/8/layout/list1"/>
    <dgm:cxn modelId="{2D1897B5-ADB4-4506-B241-C35E58795A24}" type="presOf" srcId="{FC9B03EB-5C1C-4E6B-9F71-E7152FDD6000}" destId="{C7082E0F-5822-40D8-822A-D0871735B173}" srcOrd="0" destOrd="0" presId="urn:microsoft.com/office/officeart/2005/8/layout/list1"/>
    <dgm:cxn modelId="{E5E97CB8-A1A3-4DCA-936E-B64E6C7ACB70}" srcId="{68551351-C9A5-46F3-99D5-CE38C633A86A}" destId="{789013BE-9062-4768-94AA-C08B159F1A9C}" srcOrd="2" destOrd="0" parTransId="{8BEF499C-6706-43CB-B7B3-5DDEB998556F}" sibTransId="{86946986-9D41-492F-961F-7394EF517C55}"/>
    <dgm:cxn modelId="{85B18EBB-8052-447B-999A-40AA6D33ACC9}" type="presOf" srcId="{3411DC9C-C995-407D-BA1F-D0348FAB3C41}" destId="{76870EA9-CB9F-4E8D-8457-32C46DACDA83}" srcOrd="1" destOrd="0" presId="urn:microsoft.com/office/officeart/2005/8/layout/list1"/>
    <dgm:cxn modelId="{7F0346C9-F1D5-4076-A6A3-BF633DF2B9C4}" type="presOf" srcId="{68551351-C9A5-46F3-99D5-CE38C633A86A}" destId="{BB9905BD-6672-428A-8B77-521982CE902F}" srcOrd="0" destOrd="0" presId="urn:microsoft.com/office/officeart/2005/8/layout/list1"/>
    <dgm:cxn modelId="{ED0474D3-9FA8-4EB9-9399-66DA10037D6B}" type="presOf" srcId="{789013BE-9062-4768-94AA-C08B159F1A9C}" destId="{36076228-48C7-454C-84D1-F5B645102245}" srcOrd="0" destOrd="0" presId="urn:microsoft.com/office/officeart/2005/8/layout/list1"/>
    <dgm:cxn modelId="{5266F5DA-17F8-41A3-BD3F-3C4A15410FC4}" type="presOf" srcId="{789013BE-9062-4768-94AA-C08B159F1A9C}" destId="{7C0CC78C-AF43-440E-9754-7B4E95C9C33B}" srcOrd="1" destOrd="0" presId="urn:microsoft.com/office/officeart/2005/8/layout/list1"/>
    <dgm:cxn modelId="{D060E4DB-9BA6-44C4-99DE-C59E7FC9C1E9}" type="presOf" srcId="{DC44003F-9EAC-4EFE-9B21-1DEEA31D3139}" destId="{5B450829-A308-41F8-A164-797565C14DB4}" srcOrd="1" destOrd="0" presId="urn:microsoft.com/office/officeart/2005/8/layout/list1"/>
    <dgm:cxn modelId="{08D079DC-2097-4700-A58E-008C825EA352}" srcId="{68551351-C9A5-46F3-99D5-CE38C633A86A}" destId="{A6270A8B-81DC-487E-8945-88CC6AEB0F3D}" srcOrd="1" destOrd="0" parTransId="{67CEBE52-A84D-4370-BC0C-711475B82378}" sibTransId="{F3A9B434-7009-46EA-8165-AF01682A69FB}"/>
    <dgm:cxn modelId="{A699A9E7-BF8A-413A-8C63-4B76E40F561B}" type="presOf" srcId="{1956C7D4-AFBB-4517-B4FF-F2DF3CF6449A}" destId="{566F3CAE-C292-4311-8B71-04FE28A73F52}" srcOrd="0" destOrd="0" presId="urn:microsoft.com/office/officeart/2005/8/layout/list1"/>
    <dgm:cxn modelId="{65BF1FEE-F3BF-40A1-AD6F-EB23B1A1F5B7}" type="presOf" srcId="{DC44003F-9EAC-4EFE-9B21-1DEEA31D3139}" destId="{DB50DAD2-2E9F-45D4-B9DA-5076AF5231A8}" srcOrd="0" destOrd="0" presId="urn:microsoft.com/office/officeart/2005/8/layout/list1"/>
    <dgm:cxn modelId="{B10E1261-85C4-40E3-B811-4FA6A14707DC}" type="presParOf" srcId="{BB9905BD-6672-428A-8B77-521982CE902F}" destId="{64A3CEB2-B1B7-4D7C-A65E-E7156CDC23B1}" srcOrd="0" destOrd="0" presId="urn:microsoft.com/office/officeart/2005/8/layout/list1"/>
    <dgm:cxn modelId="{E1EC37B7-3E43-4F0D-8FA4-889F228E15A2}" type="presParOf" srcId="{64A3CEB2-B1B7-4D7C-A65E-E7156CDC23B1}" destId="{DB50DAD2-2E9F-45D4-B9DA-5076AF5231A8}" srcOrd="0" destOrd="0" presId="urn:microsoft.com/office/officeart/2005/8/layout/list1"/>
    <dgm:cxn modelId="{8C7E1FA1-14C2-47CB-8C6F-1862345FB3C4}" type="presParOf" srcId="{64A3CEB2-B1B7-4D7C-A65E-E7156CDC23B1}" destId="{5B450829-A308-41F8-A164-797565C14DB4}" srcOrd="1" destOrd="0" presId="urn:microsoft.com/office/officeart/2005/8/layout/list1"/>
    <dgm:cxn modelId="{FA0538A4-5DB8-4E95-BFB0-ABA8E10B73C2}" type="presParOf" srcId="{BB9905BD-6672-428A-8B77-521982CE902F}" destId="{6D15D3E5-A79B-4041-B2F0-E941ECDC5EC8}" srcOrd="1" destOrd="0" presId="urn:microsoft.com/office/officeart/2005/8/layout/list1"/>
    <dgm:cxn modelId="{0AD90E31-243C-41DD-AC01-FB05BB8A5317}" type="presParOf" srcId="{BB9905BD-6672-428A-8B77-521982CE902F}" destId="{E214B0EF-D025-4A5D-A16E-3BE9BFC8362C}" srcOrd="2" destOrd="0" presId="urn:microsoft.com/office/officeart/2005/8/layout/list1"/>
    <dgm:cxn modelId="{E633188B-8175-416D-96FF-9D351F9E99C4}" type="presParOf" srcId="{BB9905BD-6672-428A-8B77-521982CE902F}" destId="{9C997B52-EEE8-43F7-A488-0ADA4DEBF8EE}" srcOrd="3" destOrd="0" presId="urn:microsoft.com/office/officeart/2005/8/layout/list1"/>
    <dgm:cxn modelId="{8E747415-DF14-4523-82F9-A47D926433C2}" type="presParOf" srcId="{BB9905BD-6672-428A-8B77-521982CE902F}" destId="{2F1EAE88-2156-40EA-A999-8B649F7E207B}" srcOrd="4" destOrd="0" presId="urn:microsoft.com/office/officeart/2005/8/layout/list1"/>
    <dgm:cxn modelId="{D465081D-4B4E-4E76-AF9C-2037417B7484}" type="presParOf" srcId="{2F1EAE88-2156-40EA-A999-8B649F7E207B}" destId="{33339122-9958-4749-887A-6F0D62460BE6}" srcOrd="0" destOrd="0" presId="urn:microsoft.com/office/officeart/2005/8/layout/list1"/>
    <dgm:cxn modelId="{A0801691-9FE4-4D96-8C07-85EF60AA99F6}" type="presParOf" srcId="{2F1EAE88-2156-40EA-A999-8B649F7E207B}" destId="{84687C22-AC1C-4717-A0D6-A36C1CC3432A}" srcOrd="1" destOrd="0" presId="urn:microsoft.com/office/officeart/2005/8/layout/list1"/>
    <dgm:cxn modelId="{F0018558-58FD-4933-B23B-576D5A4463C9}" type="presParOf" srcId="{BB9905BD-6672-428A-8B77-521982CE902F}" destId="{D8B8D0E7-A575-4E8B-A661-7718AA3A6CC1}" srcOrd="5" destOrd="0" presId="urn:microsoft.com/office/officeart/2005/8/layout/list1"/>
    <dgm:cxn modelId="{A6D6A8BA-9B34-42C6-AC33-857AB4DC91FE}" type="presParOf" srcId="{BB9905BD-6672-428A-8B77-521982CE902F}" destId="{B4109318-2FF8-44B6-BD3D-9C181AC4D51A}" srcOrd="6" destOrd="0" presId="urn:microsoft.com/office/officeart/2005/8/layout/list1"/>
    <dgm:cxn modelId="{E9EDC66A-3989-4714-8171-31E3862F5BC9}" type="presParOf" srcId="{BB9905BD-6672-428A-8B77-521982CE902F}" destId="{A4B8B1FF-D204-4E7C-BD76-16E0C9FB3E62}" srcOrd="7" destOrd="0" presId="urn:microsoft.com/office/officeart/2005/8/layout/list1"/>
    <dgm:cxn modelId="{37A30E7C-FE71-486A-BF34-2F7832C8E3E9}" type="presParOf" srcId="{BB9905BD-6672-428A-8B77-521982CE902F}" destId="{6D5F2C4F-FEB3-4785-A144-7B0DF55BCF61}" srcOrd="8" destOrd="0" presId="urn:microsoft.com/office/officeart/2005/8/layout/list1"/>
    <dgm:cxn modelId="{70F5DB95-A327-4A46-A195-C0B1BDF4915F}" type="presParOf" srcId="{6D5F2C4F-FEB3-4785-A144-7B0DF55BCF61}" destId="{36076228-48C7-454C-84D1-F5B645102245}" srcOrd="0" destOrd="0" presId="urn:microsoft.com/office/officeart/2005/8/layout/list1"/>
    <dgm:cxn modelId="{28BED610-4D82-419D-9811-EBA59E0FCE82}" type="presParOf" srcId="{6D5F2C4F-FEB3-4785-A144-7B0DF55BCF61}" destId="{7C0CC78C-AF43-440E-9754-7B4E95C9C33B}" srcOrd="1" destOrd="0" presId="urn:microsoft.com/office/officeart/2005/8/layout/list1"/>
    <dgm:cxn modelId="{AB24671D-A427-44D8-B614-DD70A1D83FCD}" type="presParOf" srcId="{BB9905BD-6672-428A-8B77-521982CE902F}" destId="{78C7B613-1F1B-4A36-A08E-C107FAFE164A}" srcOrd="9" destOrd="0" presId="urn:microsoft.com/office/officeart/2005/8/layout/list1"/>
    <dgm:cxn modelId="{E7E13F0F-06DF-42C8-A873-5DBEED05B73F}" type="presParOf" srcId="{BB9905BD-6672-428A-8B77-521982CE902F}" destId="{76132BAC-02F8-4850-87C7-B00E510A6BB6}" srcOrd="10" destOrd="0" presId="urn:microsoft.com/office/officeart/2005/8/layout/list1"/>
    <dgm:cxn modelId="{DAD98CF2-FA23-4CB4-A2BD-3A30E998FA9C}" type="presParOf" srcId="{BB9905BD-6672-428A-8B77-521982CE902F}" destId="{A4814B84-6CA5-4289-A3CD-0A17EB001762}" srcOrd="11" destOrd="0" presId="urn:microsoft.com/office/officeart/2005/8/layout/list1"/>
    <dgm:cxn modelId="{3BD8BC12-5FF6-4FD8-9F02-836D1FD37D78}" type="presParOf" srcId="{BB9905BD-6672-428A-8B77-521982CE902F}" destId="{72FAC1F9-AB68-4430-A5F0-5FB6D03401EF}" srcOrd="12" destOrd="0" presId="urn:microsoft.com/office/officeart/2005/8/layout/list1"/>
    <dgm:cxn modelId="{606FAC58-8EC4-4766-B770-415490DB87F0}" type="presParOf" srcId="{72FAC1F9-AB68-4430-A5F0-5FB6D03401EF}" destId="{566F3CAE-C292-4311-8B71-04FE28A73F52}" srcOrd="0" destOrd="0" presId="urn:microsoft.com/office/officeart/2005/8/layout/list1"/>
    <dgm:cxn modelId="{C77E6776-CF9D-47BD-86D6-ADC0CF579E7A}" type="presParOf" srcId="{72FAC1F9-AB68-4430-A5F0-5FB6D03401EF}" destId="{D819AD5F-0023-487D-B33F-F7FA736BA1A4}" srcOrd="1" destOrd="0" presId="urn:microsoft.com/office/officeart/2005/8/layout/list1"/>
    <dgm:cxn modelId="{61211308-E940-4C6A-82A4-F2AFE74C837C}" type="presParOf" srcId="{BB9905BD-6672-428A-8B77-521982CE902F}" destId="{937B0D4C-D743-45F3-A830-0C657EA9B707}" srcOrd="13" destOrd="0" presId="urn:microsoft.com/office/officeart/2005/8/layout/list1"/>
    <dgm:cxn modelId="{D21FC02F-E3F0-4523-9FBF-D65B5B751BD1}" type="presParOf" srcId="{BB9905BD-6672-428A-8B77-521982CE902F}" destId="{8518D77D-94E1-451F-8234-E0C608099C1D}" srcOrd="14" destOrd="0" presId="urn:microsoft.com/office/officeart/2005/8/layout/list1"/>
    <dgm:cxn modelId="{DA9F46BE-73E2-4D97-8A27-DD51EA86E169}" type="presParOf" srcId="{BB9905BD-6672-428A-8B77-521982CE902F}" destId="{6A2B6BEA-9A75-4DD0-ACD2-D63B91F6AA27}" srcOrd="15" destOrd="0" presId="urn:microsoft.com/office/officeart/2005/8/layout/list1"/>
    <dgm:cxn modelId="{909E3C73-A0B1-4CCE-A5BD-5A1124CD6914}" type="presParOf" srcId="{BB9905BD-6672-428A-8B77-521982CE902F}" destId="{295EA802-175A-42A9-A60B-A9298B06E53B}" srcOrd="16" destOrd="0" presId="urn:microsoft.com/office/officeart/2005/8/layout/list1"/>
    <dgm:cxn modelId="{1606D3D1-6E6B-41CC-B1AE-5AC18E9C4413}" type="presParOf" srcId="{295EA802-175A-42A9-A60B-A9298B06E53B}" destId="{4E20F577-05BA-4E82-87B8-E3605D4E5C95}" srcOrd="0" destOrd="0" presId="urn:microsoft.com/office/officeart/2005/8/layout/list1"/>
    <dgm:cxn modelId="{5B4FFB6B-05EE-469B-A94A-6641D541BDA8}" type="presParOf" srcId="{295EA802-175A-42A9-A60B-A9298B06E53B}" destId="{147A9935-B0EB-4277-9AA1-6F20BABE4957}" srcOrd="1" destOrd="0" presId="urn:microsoft.com/office/officeart/2005/8/layout/list1"/>
    <dgm:cxn modelId="{B1A52A07-4D95-402D-9429-9B1836564EBD}" type="presParOf" srcId="{BB9905BD-6672-428A-8B77-521982CE902F}" destId="{9CE5342D-A5F3-4C1C-BB29-060A0401ED4A}" srcOrd="17" destOrd="0" presId="urn:microsoft.com/office/officeart/2005/8/layout/list1"/>
    <dgm:cxn modelId="{527DD69A-E4AE-444D-B1D7-B970989EA9AE}" type="presParOf" srcId="{BB9905BD-6672-428A-8B77-521982CE902F}" destId="{33F07B6B-E6A1-4035-9F89-783CF7575C1C}" srcOrd="18" destOrd="0" presId="urn:microsoft.com/office/officeart/2005/8/layout/list1"/>
    <dgm:cxn modelId="{AFA85DD2-98AA-440A-9A0C-D118A75BDD82}" type="presParOf" srcId="{BB9905BD-6672-428A-8B77-521982CE902F}" destId="{8B9CAE1A-4CBE-4AA0-BED7-06264E0E7E4B}" srcOrd="19" destOrd="0" presId="urn:microsoft.com/office/officeart/2005/8/layout/list1"/>
    <dgm:cxn modelId="{F502F292-27B1-4651-9B1D-8D9AFC2AF704}" type="presParOf" srcId="{BB9905BD-6672-428A-8B77-521982CE902F}" destId="{FE84A232-4938-4311-87BE-EDB9AFB865B8}" srcOrd="20" destOrd="0" presId="urn:microsoft.com/office/officeart/2005/8/layout/list1"/>
    <dgm:cxn modelId="{179A249E-36A1-4110-AA5F-5B81E8C9E798}" type="presParOf" srcId="{FE84A232-4938-4311-87BE-EDB9AFB865B8}" destId="{E43198C0-1F39-4F6C-BA07-AB4AA8379B89}" srcOrd="0" destOrd="0" presId="urn:microsoft.com/office/officeart/2005/8/layout/list1"/>
    <dgm:cxn modelId="{C88EFA9D-5D83-458F-8D5E-DA38AAF9BD6F}" type="presParOf" srcId="{FE84A232-4938-4311-87BE-EDB9AFB865B8}" destId="{9A8E6595-F117-4C55-A503-0F769FEC1C6B}" srcOrd="1" destOrd="0" presId="urn:microsoft.com/office/officeart/2005/8/layout/list1"/>
    <dgm:cxn modelId="{435C4635-7AF9-43F2-9E61-6CBFB08EA5F4}" type="presParOf" srcId="{BB9905BD-6672-428A-8B77-521982CE902F}" destId="{FE6E60FA-5929-4503-A76D-752995AE6570}" srcOrd="21" destOrd="0" presId="urn:microsoft.com/office/officeart/2005/8/layout/list1"/>
    <dgm:cxn modelId="{5889ABC1-8E0B-4C7F-B2E3-1BD6E6B53163}" type="presParOf" srcId="{BB9905BD-6672-428A-8B77-521982CE902F}" destId="{13A1050D-8718-4E2E-AE8E-6A4EBC8900B6}" srcOrd="22" destOrd="0" presId="urn:microsoft.com/office/officeart/2005/8/layout/list1"/>
    <dgm:cxn modelId="{E2AFE272-68D2-455F-91BB-94C1ABFC355D}" type="presParOf" srcId="{BB9905BD-6672-428A-8B77-521982CE902F}" destId="{9980A47D-8141-4A95-AACE-33FF234DCB84}" srcOrd="23" destOrd="0" presId="urn:microsoft.com/office/officeart/2005/8/layout/list1"/>
    <dgm:cxn modelId="{4E0013C4-A57E-4DBD-A77F-916757AA6DEC}" type="presParOf" srcId="{BB9905BD-6672-428A-8B77-521982CE902F}" destId="{3F8122A8-2D1B-40EA-A023-0F8C7E71216B}" srcOrd="24" destOrd="0" presId="urn:microsoft.com/office/officeart/2005/8/layout/list1"/>
    <dgm:cxn modelId="{2699F85C-86F4-4D7E-8D07-CBD9C711F905}" type="presParOf" srcId="{3F8122A8-2D1B-40EA-A023-0F8C7E71216B}" destId="{309999B2-2ACE-4590-90EB-FB0D226F8211}" srcOrd="0" destOrd="0" presId="urn:microsoft.com/office/officeart/2005/8/layout/list1"/>
    <dgm:cxn modelId="{743B5B2A-BB39-4150-8BFF-FDA0D3938EC3}" type="presParOf" srcId="{3F8122A8-2D1B-40EA-A023-0F8C7E71216B}" destId="{76870EA9-CB9F-4E8D-8457-32C46DACDA83}" srcOrd="1" destOrd="0" presId="urn:microsoft.com/office/officeart/2005/8/layout/list1"/>
    <dgm:cxn modelId="{24273C66-525B-4896-A0B7-40FF41B7EB03}" type="presParOf" srcId="{BB9905BD-6672-428A-8B77-521982CE902F}" destId="{2168D23C-9A25-4651-8030-C7FA017DAF7B}" srcOrd="25" destOrd="0" presId="urn:microsoft.com/office/officeart/2005/8/layout/list1"/>
    <dgm:cxn modelId="{964A31E9-A626-4565-A9DA-BDB496EBE559}" type="presParOf" srcId="{BB9905BD-6672-428A-8B77-521982CE902F}" destId="{0CD32FE2-7C49-4112-B433-63CB78F922A9}" srcOrd="26" destOrd="0" presId="urn:microsoft.com/office/officeart/2005/8/layout/list1"/>
    <dgm:cxn modelId="{94454934-A7FD-46B6-BC26-52BE3C5053A6}" type="presParOf" srcId="{BB9905BD-6672-428A-8B77-521982CE902F}" destId="{2E5B0301-6675-497D-8B9B-86D0A17C9972}" srcOrd="27" destOrd="0" presId="urn:microsoft.com/office/officeart/2005/8/layout/list1"/>
    <dgm:cxn modelId="{82B86BFA-180E-40AF-9F75-55528F20BDC3}" type="presParOf" srcId="{BB9905BD-6672-428A-8B77-521982CE902F}" destId="{D22A8B81-CE42-41F2-8F9F-2C6981CD803F}" srcOrd="28" destOrd="0" presId="urn:microsoft.com/office/officeart/2005/8/layout/list1"/>
    <dgm:cxn modelId="{DE6125C8-A955-487F-A600-7746CA02B440}" type="presParOf" srcId="{D22A8B81-CE42-41F2-8F9F-2C6981CD803F}" destId="{BF9CE7C2-089F-4128-88EE-588F8869AD7C}" srcOrd="0" destOrd="0" presId="urn:microsoft.com/office/officeart/2005/8/layout/list1"/>
    <dgm:cxn modelId="{B962F5F2-350C-4368-A1F3-EEDCBA51BAB7}" type="presParOf" srcId="{D22A8B81-CE42-41F2-8F9F-2C6981CD803F}" destId="{486FBACC-7394-4406-8722-0D7D5E44B5E4}" srcOrd="1" destOrd="0" presId="urn:microsoft.com/office/officeart/2005/8/layout/list1"/>
    <dgm:cxn modelId="{A59024B0-3B56-4ADE-AEAD-0ABA70EA4DE7}" type="presParOf" srcId="{BB9905BD-6672-428A-8B77-521982CE902F}" destId="{82757E38-17C1-4B4A-97F9-A18BA8DE8B98}" srcOrd="29" destOrd="0" presId="urn:microsoft.com/office/officeart/2005/8/layout/list1"/>
    <dgm:cxn modelId="{206CA54E-9F0E-466F-A2AB-426C2A356E30}" type="presParOf" srcId="{BB9905BD-6672-428A-8B77-521982CE902F}" destId="{1357B442-3733-488F-B8A5-E92FFCB34F26}" srcOrd="30" destOrd="0" presId="urn:microsoft.com/office/officeart/2005/8/layout/list1"/>
    <dgm:cxn modelId="{49CBB884-9ECE-4FEE-803D-77A8D3EA83E3}" type="presParOf" srcId="{BB9905BD-6672-428A-8B77-521982CE902F}" destId="{28AE07B0-C1AA-44CC-852E-BDC352A1AE46}" srcOrd="31" destOrd="0" presId="urn:microsoft.com/office/officeart/2005/8/layout/list1"/>
    <dgm:cxn modelId="{440D62A1-0283-4C49-9AB1-F524B3235547}" type="presParOf" srcId="{BB9905BD-6672-428A-8B77-521982CE902F}" destId="{9921CBD2-68A7-4767-8975-5EC6E2834521}" srcOrd="32" destOrd="0" presId="urn:microsoft.com/office/officeart/2005/8/layout/list1"/>
    <dgm:cxn modelId="{2AF56C53-2DA6-44F8-8BA0-C4BA5D423407}" type="presParOf" srcId="{9921CBD2-68A7-4767-8975-5EC6E2834521}" destId="{C7082E0F-5822-40D8-822A-D0871735B173}" srcOrd="0" destOrd="0" presId="urn:microsoft.com/office/officeart/2005/8/layout/list1"/>
    <dgm:cxn modelId="{A03A3E66-1713-4899-A84A-C8D2057DBA46}" type="presParOf" srcId="{9921CBD2-68A7-4767-8975-5EC6E2834521}" destId="{2FF87F6C-C03C-4E6B-8999-753B66A21690}" srcOrd="1" destOrd="0" presId="urn:microsoft.com/office/officeart/2005/8/layout/list1"/>
    <dgm:cxn modelId="{797AA46A-698E-4D3C-8FA3-4B056967DBF5}" type="presParOf" srcId="{BB9905BD-6672-428A-8B77-521982CE902F}" destId="{820433B5-8736-4942-8858-0E94504B6CD1}" srcOrd="33" destOrd="0" presId="urn:microsoft.com/office/officeart/2005/8/layout/list1"/>
    <dgm:cxn modelId="{65915BB4-B695-4F07-A137-CD821905822F}" type="presParOf" srcId="{BB9905BD-6672-428A-8B77-521982CE902F}" destId="{1B12FF24-25AF-42B0-8818-7DE9F3110C2D}"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B0EF-D025-4A5D-A16E-3BE9BFC8362C}">
      <dsp:nvSpPr>
        <dsp:cNvPr id="0" name=""/>
        <dsp:cNvSpPr/>
      </dsp:nvSpPr>
      <dsp:spPr>
        <a:xfrm>
          <a:off x="0" y="23849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450829-A308-41F8-A164-797565C14DB4}">
      <dsp:nvSpPr>
        <dsp:cNvPr id="0" name=""/>
        <dsp:cNvSpPr/>
      </dsp:nvSpPr>
      <dsp:spPr>
        <a:xfrm>
          <a:off x="304091" y="12041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dirty="0"/>
            <a:t>The expansion of the customer base;</a:t>
          </a:r>
          <a:endParaRPr lang="ru-RU" sz="800" kern="1200" dirty="0"/>
        </a:p>
      </dsp:txBody>
      <dsp:txXfrm>
        <a:off x="315619" y="131945"/>
        <a:ext cx="4234220" cy="213104"/>
      </dsp:txXfrm>
    </dsp:sp>
    <dsp:sp modelId="{B4109318-2FF8-44B6-BD3D-9C181AC4D51A}">
      <dsp:nvSpPr>
        <dsp:cNvPr id="0" name=""/>
        <dsp:cNvSpPr/>
      </dsp:nvSpPr>
      <dsp:spPr>
        <a:xfrm>
          <a:off x="0" y="60137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687C22-AC1C-4717-A0D6-A36C1CC3432A}">
      <dsp:nvSpPr>
        <dsp:cNvPr id="0" name=""/>
        <dsp:cNvSpPr/>
      </dsp:nvSpPr>
      <dsp:spPr>
        <a:xfrm>
          <a:off x="304091" y="48329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dirty="0"/>
            <a:t>Direct cooperation with foreign business partners and colleagues;</a:t>
          </a:r>
          <a:endParaRPr lang="ru-RU" sz="800" kern="1200" dirty="0"/>
        </a:p>
      </dsp:txBody>
      <dsp:txXfrm>
        <a:off x="315619" y="494825"/>
        <a:ext cx="4234220" cy="213104"/>
      </dsp:txXfrm>
    </dsp:sp>
    <dsp:sp modelId="{76132BAC-02F8-4850-87C7-B00E510A6BB6}">
      <dsp:nvSpPr>
        <dsp:cNvPr id="0" name=""/>
        <dsp:cNvSpPr/>
      </dsp:nvSpPr>
      <dsp:spPr>
        <a:xfrm>
          <a:off x="0" y="96425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0CC78C-AF43-440E-9754-7B4E95C9C33B}">
      <dsp:nvSpPr>
        <dsp:cNvPr id="0" name=""/>
        <dsp:cNvSpPr/>
      </dsp:nvSpPr>
      <dsp:spPr>
        <a:xfrm>
          <a:off x="304091" y="84617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dirty="0"/>
            <a:t>Increasing the number of interesting projects;</a:t>
          </a:r>
          <a:endParaRPr lang="ru-RU" sz="800" kern="1200" dirty="0"/>
        </a:p>
      </dsp:txBody>
      <dsp:txXfrm>
        <a:off x="315619" y="857705"/>
        <a:ext cx="4234220" cy="213104"/>
      </dsp:txXfrm>
    </dsp:sp>
    <dsp:sp modelId="{8518D77D-94E1-451F-8234-E0C608099C1D}">
      <dsp:nvSpPr>
        <dsp:cNvPr id="0" name=""/>
        <dsp:cNvSpPr/>
      </dsp:nvSpPr>
      <dsp:spPr>
        <a:xfrm>
          <a:off x="0" y="132713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19AD5F-0023-487D-B33F-F7FA736BA1A4}">
      <dsp:nvSpPr>
        <dsp:cNvPr id="0" name=""/>
        <dsp:cNvSpPr/>
      </dsp:nvSpPr>
      <dsp:spPr>
        <a:xfrm>
          <a:off x="304091" y="120905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a:t>Increasing the number of sources of information for professional development (periodical catalogs, architectural journals, literature of foreign publications);</a:t>
          </a:r>
          <a:endParaRPr lang="ru-RU" sz="800" kern="1200"/>
        </a:p>
      </dsp:txBody>
      <dsp:txXfrm>
        <a:off x="315619" y="1220585"/>
        <a:ext cx="4234220" cy="213104"/>
      </dsp:txXfrm>
    </dsp:sp>
    <dsp:sp modelId="{33F07B6B-E6A1-4035-9F89-783CF7575C1C}">
      <dsp:nvSpPr>
        <dsp:cNvPr id="0" name=""/>
        <dsp:cNvSpPr/>
      </dsp:nvSpPr>
      <dsp:spPr>
        <a:xfrm>
          <a:off x="0" y="169001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7A9935-B0EB-4277-9AA1-6F20BABE4957}">
      <dsp:nvSpPr>
        <dsp:cNvPr id="0" name=""/>
        <dsp:cNvSpPr/>
      </dsp:nvSpPr>
      <dsp:spPr>
        <a:xfrm>
          <a:off x="304091" y="157193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a:t>The ability to be more competitive in the global labor market.</a:t>
          </a:r>
          <a:endParaRPr lang="ru-RU" sz="800" kern="1200"/>
        </a:p>
      </dsp:txBody>
      <dsp:txXfrm>
        <a:off x="315619" y="1583465"/>
        <a:ext cx="4234220" cy="213104"/>
      </dsp:txXfrm>
    </dsp:sp>
    <dsp:sp modelId="{13A1050D-8718-4E2E-AE8E-6A4EBC8900B6}">
      <dsp:nvSpPr>
        <dsp:cNvPr id="0" name=""/>
        <dsp:cNvSpPr/>
      </dsp:nvSpPr>
      <dsp:spPr>
        <a:xfrm>
          <a:off x="0" y="205289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8E6595-F117-4C55-A503-0F769FEC1C6B}">
      <dsp:nvSpPr>
        <dsp:cNvPr id="0" name=""/>
        <dsp:cNvSpPr/>
      </dsp:nvSpPr>
      <dsp:spPr>
        <a:xfrm>
          <a:off x="304091" y="193481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dirty="0"/>
            <a:t>Certification abroad, confirming the professional level with international certificates;</a:t>
          </a:r>
          <a:endParaRPr lang="ru-RU" sz="800" kern="1200" dirty="0"/>
        </a:p>
      </dsp:txBody>
      <dsp:txXfrm>
        <a:off x="315619" y="1946345"/>
        <a:ext cx="4234220" cy="213104"/>
      </dsp:txXfrm>
    </dsp:sp>
    <dsp:sp modelId="{0CD32FE2-7C49-4112-B433-63CB78F922A9}">
      <dsp:nvSpPr>
        <dsp:cNvPr id="0" name=""/>
        <dsp:cNvSpPr/>
      </dsp:nvSpPr>
      <dsp:spPr>
        <a:xfrm>
          <a:off x="0" y="241577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870EA9-CB9F-4E8D-8457-32C46DACDA83}">
      <dsp:nvSpPr>
        <dsp:cNvPr id="0" name=""/>
        <dsp:cNvSpPr/>
      </dsp:nvSpPr>
      <dsp:spPr>
        <a:xfrm>
          <a:off x="304091" y="229769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a:t>Opportunity to continue education abroad and join professional foreign associations in the field of architecture;</a:t>
          </a:r>
          <a:endParaRPr lang="ru-RU" sz="800" kern="1200"/>
        </a:p>
      </dsp:txBody>
      <dsp:txXfrm>
        <a:off x="315619" y="2309225"/>
        <a:ext cx="4234220" cy="213104"/>
      </dsp:txXfrm>
    </dsp:sp>
    <dsp:sp modelId="{1357B442-3733-488F-B8A5-E92FFCB34F26}">
      <dsp:nvSpPr>
        <dsp:cNvPr id="0" name=""/>
        <dsp:cNvSpPr/>
      </dsp:nvSpPr>
      <dsp:spPr>
        <a:xfrm>
          <a:off x="0" y="277865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6FBACC-7394-4406-8722-0D7D5E44B5E4}">
      <dsp:nvSpPr>
        <dsp:cNvPr id="0" name=""/>
        <dsp:cNvSpPr/>
      </dsp:nvSpPr>
      <dsp:spPr>
        <a:xfrm>
          <a:off x="304091" y="266057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a:t>Raising the level of remuneration;</a:t>
          </a:r>
          <a:endParaRPr lang="ru-RU" sz="800" kern="1200"/>
        </a:p>
      </dsp:txBody>
      <dsp:txXfrm>
        <a:off x="315619" y="2672105"/>
        <a:ext cx="4234220" cy="213104"/>
      </dsp:txXfrm>
    </dsp:sp>
    <dsp:sp modelId="{1B12FF24-25AF-42B0-8818-7DE9F3110C2D}">
      <dsp:nvSpPr>
        <dsp:cNvPr id="0" name=""/>
        <dsp:cNvSpPr/>
      </dsp:nvSpPr>
      <dsp:spPr>
        <a:xfrm>
          <a:off x="0" y="3141537"/>
          <a:ext cx="6081823" cy="20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F87F6C-C03C-4E6B-8999-753B66A21690}">
      <dsp:nvSpPr>
        <dsp:cNvPr id="0" name=""/>
        <dsp:cNvSpPr/>
      </dsp:nvSpPr>
      <dsp:spPr>
        <a:xfrm>
          <a:off x="304091" y="3023457"/>
          <a:ext cx="4257276" cy="236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915" tIns="0" rIns="160915" bIns="0" numCol="1" spcCol="1270" anchor="ctr" anchorCtr="0">
          <a:noAutofit/>
        </a:bodyPr>
        <a:lstStyle/>
        <a:p>
          <a:pPr marL="0" lvl="0" indent="0" algn="l" defTabSz="355600">
            <a:lnSpc>
              <a:spcPct val="90000"/>
            </a:lnSpc>
            <a:spcBef>
              <a:spcPct val="0"/>
            </a:spcBef>
            <a:spcAft>
              <a:spcPct val="35000"/>
            </a:spcAft>
            <a:buNone/>
          </a:pPr>
          <a:r>
            <a:rPr lang="uz-Cyrl-UZ" sz="800" kern="1200"/>
            <a:t>The ability to read original literature and conduct conversations on architectural topics in English;</a:t>
          </a:r>
          <a:endParaRPr lang="ru-RU" sz="800" kern="1200"/>
        </a:p>
      </dsp:txBody>
      <dsp:txXfrm>
        <a:off x="315619" y="3034985"/>
        <a:ext cx="4234220"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20913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02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122500" y="1991850"/>
            <a:ext cx="4788663" cy="1159800"/>
          </a:xfrm>
          <a:prstGeom prst="rect">
            <a:avLst/>
          </a:prstGeom>
        </p:spPr>
        <p:txBody>
          <a:bodyPr spcFirstLastPara="1" wrap="square" lIns="91425" tIns="91425" rIns="91425" bIns="91425" anchor="ctr" anchorCtr="0">
            <a:noAutofit/>
          </a:bodyPr>
          <a:lstStyle/>
          <a:p>
            <a:r>
              <a:rPr lang="en-US" sz="4000" b="1" dirty="0">
                <a:solidFill>
                  <a:schemeClr val="bg1"/>
                </a:solidFill>
              </a:rPr>
              <a:t>ENGLISH LANGUAGE TEACHING AT AN ARCHITECTURAL UNIVERSITY</a:t>
            </a:r>
            <a:endParaRPr lang="ru-RU" sz="4000" dirty="0">
              <a:solidFill>
                <a:schemeClr val="bg1"/>
              </a:solidFill>
            </a:endParaRPr>
          </a:p>
        </p:txBody>
      </p:sp>
      <p:sp>
        <p:nvSpPr>
          <p:cNvPr id="2" name="TextBox 1">
            <a:extLst>
              <a:ext uri="{FF2B5EF4-FFF2-40B4-BE49-F238E27FC236}">
                <a16:creationId xmlns:a16="http://schemas.microsoft.com/office/drawing/2014/main" id="{5C2EDAD8-6F84-4A39-9C1D-FAD2D09A87B2}"/>
              </a:ext>
            </a:extLst>
          </p:cNvPr>
          <p:cNvSpPr txBox="1"/>
          <p:nvPr/>
        </p:nvSpPr>
        <p:spPr>
          <a:xfrm>
            <a:off x="2684720" y="4199859"/>
            <a:ext cx="3774559" cy="369332"/>
          </a:xfrm>
          <a:prstGeom prst="rect">
            <a:avLst/>
          </a:prstGeom>
          <a:noFill/>
        </p:spPr>
        <p:txBody>
          <a:bodyPr wrap="square" rtlCol="0">
            <a:spAutoFit/>
          </a:bodyPr>
          <a:lstStyle/>
          <a:p>
            <a:pPr algn="ctr"/>
            <a:r>
              <a:rPr lang="en-US" sz="1800" b="1" dirty="0" err="1">
                <a:solidFill>
                  <a:schemeClr val="bg1"/>
                </a:solidFill>
                <a:latin typeface="Miriam Libre" panose="020B0604020202020204" charset="-79"/>
                <a:cs typeface="Miriam Libre" panose="020B0604020202020204" charset="-79"/>
              </a:rPr>
              <a:t>Fozilova</a:t>
            </a:r>
            <a:r>
              <a:rPr lang="en-US" sz="1800" b="1" dirty="0">
                <a:solidFill>
                  <a:schemeClr val="bg1"/>
                </a:solidFill>
                <a:latin typeface="Miriam Libre" panose="020B0604020202020204" charset="-79"/>
                <a:cs typeface="Miriam Libre" panose="020B0604020202020204" charset="-79"/>
              </a:rPr>
              <a:t> </a:t>
            </a:r>
            <a:r>
              <a:rPr lang="en-US" sz="1800" b="1" dirty="0" err="1">
                <a:solidFill>
                  <a:schemeClr val="bg1"/>
                </a:solidFill>
                <a:latin typeface="Miriam Libre" panose="020B0604020202020204" charset="-79"/>
                <a:cs typeface="Miriam Libre" panose="020B0604020202020204" charset="-79"/>
              </a:rPr>
              <a:t>Makhina</a:t>
            </a:r>
            <a:r>
              <a:rPr lang="en-US" sz="1800" b="1" dirty="0">
                <a:solidFill>
                  <a:schemeClr val="bg1"/>
                </a:solidFill>
                <a:latin typeface="Miriam Libre" panose="020B0604020202020204" charset="-79"/>
                <a:cs typeface="Miriam Libre" panose="020B0604020202020204" charset="-79"/>
              </a:rPr>
              <a:t> </a:t>
            </a:r>
            <a:r>
              <a:rPr lang="en-US" sz="1800" b="1" dirty="0" err="1">
                <a:solidFill>
                  <a:schemeClr val="bg1"/>
                </a:solidFill>
                <a:latin typeface="Miriam Libre" panose="020B0604020202020204" charset="-79"/>
                <a:cs typeface="Miriam Libre" panose="020B0604020202020204" charset="-79"/>
              </a:rPr>
              <a:t>Adashevna</a:t>
            </a:r>
            <a:endParaRPr lang="ru-RU" sz="1800" b="1" dirty="0">
              <a:solidFill>
                <a:schemeClr val="bg1"/>
              </a:solidFill>
              <a:cs typeface="Miriam Libre" panose="020B0604020202020204"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pic>
        <p:nvPicPr>
          <p:cNvPr id="3074" name="Picture 2" descr="Developers team planning weekly schedule tasks on Vector Image">
            <a:extLst>
              <a:ext uri="{FF2B5EF4-FFF2-40B4-BE49-F238E27FC236}">
                <a16:creationId xmlns:a16="http://schemas.microsoft.com/office/drawing/2014/main" id="{35414E16-7ACE-4FE6-A01D-E9D2B97952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83"/>
          <a:stretch/>
        </p:blipFill>
        <p:spPr bwMode="auto">
          <a:xfrm>
            <a:off x="4561367" y="0"/>
            <a:ext cx="458263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9896401D-80D2-40DD-B788-913A8375692F}"/>
              </a:ext>
            </a:extLst>
          </p:cNvPr>
          <p:cNvSpPr/>
          <p:nvPr/>
        </p:nvSpPr>
        <p:spPr>
          <a:xfrm>
            <a:off x="0" y="1556087"/>
            <a:ext cx="4572000" cy="2462213"/>
          </a:xfrm>
          <a:prstGeom prst="rect">
            <a:avLst/>
          </a:prstGeom>
        </p:spPr>
        <p:txBody>
          <a:bodyPr>
            <a:spAutoFit/>
          </a:bodyPr>
          <a:lstStyle/>
          <a:p>
            <a:pPr algn="just"/>
            <a:r>
              <a:rPr lang="en-US" dirty="0">
                <a:latin typeface="Miriam Libre" panose="020B0604020202020204" charset="-79"/>
                <a:ea typeface="Calibri" panose="020F0502020204030204" pitchFamily="34" charset="0"/>
                <a:cs typeface="Miriam Libre" panose="020B0604020202020204" charset="-79"/>
              </a:rPr>
              <a:t>It is necessary to pay attention to the presence of a particular structure of tasks and exercises, for example, the tests that check the level of knowledge of the context or basic meaning of the texts, </a:t>
            </a:r>
            <a:r>
              <a:rPr lang="en-US" dirty="0" err="1">
                <a:latin typeface="Miriam Libre" panose="020B0604020202020204" charset="-79"/>
                <a:ea typeface="Calibri" panose="020F0502020204030204" pitchFamily="34" charset="0"/>
                <a:cs typeface="Miriam Libre" panose="020B0604020202020204" charset="-79"/>
              </a:rPr>
              <a:t>lexico</a:t>
            </a:r>
            <a:r>
              <a:rPr lang="en-US" dirty="0">
                <a:latin typeface="Miriam Libre" panose="020B0604020202020204" charset="-79"/>
                <a:ea typeface="Calibri" panose="020F0502020204030204" pitchFamily="34" charset="0"/>
                <a:cs typeface="Miriam Libre" panose="020B0604020202020204" charset="-79"/>
              </a:rPr>
              <a:t>-grammatical tasks, activating skills use of correct grammar structures, exercises on the communicative approach and tasks for the active dictionary to learn common terminology and vocabulary. For example, one of the types of tasks for studying word formation in English can be represented as follows:</a:t>
            </a:r>
            <a:endParaRPr lang="ru-RU" dirty="0">
              <a:cs typeface="Miriam Libre" panose="020B0604020202020204" charset="-79"/>
            </a:endParaRPr>
          </a:p>
        </p:txBody>
      </p:sp>
      <p:sp>
        <p:nvSpPr>
          <p:cNvPr id="318" name="Google Shape;318;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10</a:t>
            </a:fld>
            <a:endParaRPr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06"/>
        <p:cNvGrpSpPr/>
        <p:nvPr/>
      </p:nvGrpSpPr>
      <p:grpSpPr>
        <a:xfrm>
          <a:off x="0" y="0"/>
          <a:ext cx="0" cy="0"/>
          <a:chOff x="0" y="0"/>
          <a:chExt cx="0" cy="0"/>
        </a:xfrm>
      </p:grpSpPr>
      <p:pic>
        <p:nvPicPr>
          <p:cNvPr id="5122" name="Picture 2" descr="40 New Words Added to the Dictionary in 2019 - New Merriam-Webster ...">
            <a:extLst>
              <a:ext uri="{FF2B5EF4-FFF2-40B4-BE49-F238E27FC236}">
                <a16:creationId xmlns:a16="http://schemas.microsoft.com/office/drawing/2014/main" id="{20318930-88A0-46F5-B853-B83D3A1A0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88" y="202752"/>
            <a:ext cx="4572000" cy="3399027"/>
          </a:xfrm>
          <a:prstGeom prst="rect">
            <a:avLst/>
          </a:prstGeom>
          <a:noFill/>
          <a:extLst>
            <a:ext uri="{909E8E84-426E-40DD-AFC4-6F175D3DCCD1}">
              <a14:hiddenFill xmlns:a14="http://schemas.microsoft.com/office/drawing/2010/main">
                <a:solidFill>
                  <a:srgbClr val="FFFFFF"/>
                </a:solidFill>
              </a14:hiddenFill>
            </a:ext>
          </a:extLst>
        </p:spPr>
      </p:pic>
      <p:sp>
        <p:nvSpPr>
          <p:cNvPr id="2" name="Текст 1">
            <a:extLst>
              <a:ext uri="{FF2B5EF4-FFF2-40B4-BE49-F238E27FC236}">
                <a16:creationId xmlns:a16="http://schemas.microsoft.com/office/drawing/2014/main" id="{F68EF15B-A9A8-48DD-B2EF-C1B259C4F2DC}"/>
              </a:ext>
            </a:extLst>
          </p:cNvPr>
          <p:cNvSpPr>
            <a:spLocks noGrp="1"/>
          </p:cNvSpPr>
          <p:nvPr>
            <p:ph type="body" idx="1"/>
          </p:nvPr>
        </p:nvSpPr>
        <p:spPr>
          <a:xfrm>
            <a:off x="5767088" y="439649"/>
            <a:ext cx="3040912" cy="4264200"/>
          </a:xfrm>
        </p:spPr>
        <p:txBody>
          <a:bodyPr/>
          <a:lstStyle/>
          <a:p>
            <a:pPr lvl="0" algn="just"/>
            <a:r>
              <a:rPr lang="en-US" sz="1400" b="1" i="1" dirty="0"/>
              <a:t>Make new forms of the following words using the suffixes given below:</a:t>
            </a:r>
            <a:endParaRPr lang="ru-RU" sz="1400" dirty="0"/>
          </a:p>
          <a:p>
            <a:pPr algn="just"/>
            <a:r>
              <a:rPr lang="en-US" sz="1400" b="1" i="1" dirty="0"/>
              <a:t>-al, -</a:t>
            </a:r>
            <a:r>
              <a:rPr lang="en-US" sz="1400" b="1" i="1" dirty="0" err="1"/>
              <a:t>er</a:t>
            </a:r>
            <a:r>
              <a:rPr lang="en-US" sz="1400" b="1" i="1" dirty="0"/>
              <a:t>, -</a:t>
            </a:r>
            <a:r>
              <a:rPr lang="en-US" sz="1400" b="1" i="1" dirty="0" err="1"/>
              <a:t>ess</a:t>
            </a:r>
            <a:r>
              <a:rPr lang="en-US" sz="1400" b="1" i="1" dirty="0"/>
              <a:t>, -</a:t>
            </a:r>
            <a:r>
              <a:rPr lang="en-US" sz="1400" b="1" i="1" dirty="0" err="1"/>
              <a:t>ment</a:t>
            </a:r>
            <a:r>
              <a:rPr lang="en-US" sz="1400" b="1" i="1" dirty="0"/>
              <a:t>, -</a:t>
            </a:r>
            <a:r>
              <a:rPr lang="en-US" sz="1400" b="1" i="1" dirty="0" err="1"/>
              <a:t>eur</a:t>
            </a:r>
            <a:r>
              <a:rPr lang="en-US" sz="1400" b="1" i="1" dirty="0"/>
              <a:t>, -al, -ty, -able, -ice, -ion/</a:t>
            </a:r>
            <a:r>
              <a:rPr lang="en-US" sz="1400" b="1" i="1" dirty="0" err="1"/>
              <a:t>tion</a:t>
            </a:r>
            <a:r>
              <a:rPr lang="en-US" sz="1400" b="1" i="1" dirty="0"/>
              <a:t>, -</a:t>
            </a:r>
            <a:r>
              <a:rPr lang="en-US" sz="1400" b="1" i="1" dirty="0" err="1"/>
              <a:t>ent</a:t>
            </a:r>
            <a:r>
              <a:rPr lang="en-US" sz="1400" b="1" i="1" dirty="0"/>
              <a:t>, -</a:t>
            </a:r>
            <a:r>
              <a:rPr lang="en-US" sz="1400" b="1" i="1" dirty="0" err="1"/>
              <a:t>ing</a:t>
            </a:r>
            <a:r>
              <a:rPr lang="en-US" sz="1400" b="1" i="1" dirty="0"/>
              <a:t>, -ed</a:t>
            </a:r>
            <a:endParaRPr lang="ru-RU" sz="1400" dirty="0"/>
          </a:p>
          <a:p>
            <a:pPr algn="just"/>
            <a:r>
              <a:rPr lang="en-US" sz="1400" i="1" dirty="0"/>
              <a:t>Architecture, build, god, refine, monument, grand, parallel, portray, process</a:t>
            </a:r>
            <a:r>
              <a:rPr lang="en-US" i="1" dirty="0"/>
              <a:t>, </a:t>
            </a:r>
            <a:r>
              <a:rPr lang="en-US" sz="1400" i="1" dirty="0"/>
              <a:t>festive, </a:t>
            </a:r>
            <a:r>
              <a:rPr lang="en-US" sz="1400" i="1" dirty="0" err="1"/>
              <a:t>honour</a:t>
            </a:r>
            <a:r>
              <a:rPr lang="en-US" sz="1400" i="1" dirty="0"/>
              <a:t>, differ, resident, serve, construct, absorb, reduce, environment, establish, embellish, cultivate, divide, refresh, </a:t>
            </a:r>
            <a:r>
              <a:rPr lang="en-US" sz="1400" i="1" dirty="0" err="1"/>
              <a:t>registrate</a:t>
            </a:r>
            <a:r>
              <a:rPr lang="en-US" sz="1400" i="1" dirty="0"/>
              <a:t>, civilize, structure, antique, empire, restore, preserve, alternate, excavate, separate.</a:t>
            </a:r>
            <a:endParaRPr lang="ru-RU" sz="1400" dirty="0"/>
          </a:p>
          <a:p>
            <a:pPr algn="just"/>
            <a:endParaRPr lang="ru-RU" dirty="0"/>
          </a:p>
        </p:txBody>
      </p:sp>
      <p:sp>
        <p:nvSpPr>
          <p:cNvPr id="311" name="Google Shape;311;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5" name="Прямоугольник 4">
            <a:extLst>
              <a:ext uri="{FF2B5EF4-FFF2-40B4-BE49-F238E27FC236}">
                <a16:creationId xmlns:a16="http://schemas.microsoft.com/office/drawing/2014/main" id="{F08B9DBE-4588-44AF-9214-AC23E229F49A}"/>
              </a:ext>
            </a:extLst>
          </p:cNvPr>
          <p:cNvSpPr/>
          <p:nvPr/>
        </p:nvSpPr>
        <p:spPr>
          <a:xfrm>
            <a:off x="0" y="3771197"/>
            <a:ext cx="6071190" cy="1384995"/>
          </a:xfrm>
          <a:prstGeom prst="rect">
            <a:avLst/>
          </a:prstGeom>
        </p:spPr>
        <p:txBody>
          <a:bodyPr wrap="square">
            <a:spAutoFit/>
          </a:bodyPr>
          <a:lstStyle/>
          <a:p>
            <a:pPr algn="just"/>
            <a:r>
              <a:rPr lang="en-US" dirty="0">
                <a:latin typeface="Miriam Libre" panose="020B0604020202020204" charset="-79"/>
                <a:ea typeface="Calibri" panose="020F0502020204030204" pitchFamily="34" charset="0"/>
                <a:cs typeface="Miriam Libre" panose="020B0604020202020204" charset="-79"/>
              </a:rPr>
              <a:t>Performing such tasks, students of architectural construction specialties can not only learn various forms of formation of new words in the English language, but also enrich their vocabulary with a number of previously unknown words, since the task presents, for the most part, words related to the specialty - architectural construction and architectural engineering.</a:t>
            </a:r>
            <a:endParaRPr lang="ru-RU" dirty="0">
              <a:cs typeface="Miriam Libre" panose="020B0604020202020204" charset="-79"/>
            </a:endParaRPr>
          </a:p>
        </p:txBody>
      </p:sp>
    </p:spTree>
    <p:extLst>
      <p:ext uri="{BB962C8B-B14F-4D97-AF65-F5344CB8AC3E}">
        <p14:creationId xmlns:p14="http://schemas.microsoft.com/office/powerpoint/2010/main" val="207510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Google Shape;331;p2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3" name="Текст 2">
            <a:extLst>
              <a:ext uri="{FF2B5EF4-FFF2-40B4-BE49-F238E27FC236}">
                <a16:creationId xmlns:a16="http://schemas.microsoft.com/office/drawing/2014/main" id="{1BB13B83-4917-45EB-ACC7-539822C79D82}"/>
              </a:ext>
            </a:extLst>
          </p:cNvPr>
          <p:cNvSpPr>
            <a:spLocks noGrp="1"/>
          </p:cNvSpPr>
          <p:nvPr>
            <p:ph type="body" idx="1"/>
          </p:nvPr>
        </p:nvSpPr>
        <p:spPr>
          <a:xfrm>
            <a:off x="5913823" y="439650"/>
            <a:ext cx="3062177" cy="4264200"/>
          </a:xfrm>
        </p:spPr>
        <p:txBody>
          <a:bodyPr/>
          <a:lstStyle/>
          <a:p>
            <a:pPr lvl="0"/>
            <a:r>
              <a:rPr lang="en-US" sz="1400" b="1" i="1" dirty="0">
                <a:latin typeface="+mj-lt"/>
                <a:cs typeface="Miriam Libre" panose="020B0604020202020204" charset="-79"/>
              </a:rPr>
              <a:t>Discuss with your partner the following topics:</a:t>
            </a:r>
            <a:endParaRPr lang="ru-RU" sz="1400" dirty="0">
              <a:latin typeface="+mj-lt"/>
              <a:cs typeface="Miriam Libre" panose="020B0604020202020204" charset="-79"/>
            </a:endParaRPr>
          </a:p>
          <a:p>
            <a:pPr lvl="0"/>
            <a:r>
              <a:rPr lang="en-US" sz="1400" i="1" dirty="0">
                <a:latin typeface="+mj-lt"/>
                <a:cs typeface="Miriam Libre" panose="020B0604020202020204" charset="-79"/>
              </a:rPr>
              <a:t>Architecture and the architect;</a:t>
            </a:r>
            <a:endParaRPr lang="ru-RU" sz="1400" dirty="0">
              <a:latin typeface="+mj-lt"/>
              <a:cs typeface="Miriam Libre" panose="020B0604020202020204" charset="-79"/>
            </a:endParaRPr>
          </a:p>
          <a:p>
            <a:pPr lvl="0"/>
            <a:r>
              <a:rPr lang="ru-RU" sz="1400" i="1" dirty="0" err="1">
                <a:latin typeface="+mj-lt"/>
                <a:cs typeface="Miriam Libre" panose="020B0604020202020204" charset="-79"/>
              </a:rPr>
              <a:t>Architectural</a:t>
            </a:r>
            <a:r>
              <a:rPr lang="ru-RU" sz="1400" i="1" dirty="0">
                <a:latin typeface="+mj-lt"/>
                <a:cs typeface="Miriam Libre" panose="020B0604020202020204" charset="-79"/>
              </a:rPr>
              <a:t> </a:t>
            </a:r>
            <a:r>
              <a:rPr lang="ru-RU" sz="1400" i="1" dirty="0" err="1">
                <a:latin typeface="+mj-lt"/>
                <a:cs typeface="Miriam Libre" panose="020B0604020202020204" charset="-79"/>
              </a:rPr>
              <a:t>planning</a:t>
            </a:r>
            <a:r>
              <a:rPr lang="en-US" sz="1400" i="1" dirty="0">
                <a:latin typeface="+mj-lt"/>
                <a:cs typeface="Miriam Libre" panose="020B0604020202020204" charset="-79"/>
              </a:rPr>
              <a:t>;</a:t>
            </a:r>
            <a:endParaRPr lang="ru-RU" sz="1400" dirty="0">
              <a:latin typeface="+mj-lt"/>
              <a:cs typeface="Miriam Libre" panose="020B0604020202020204" charset="-79"/>
            </a:endParaRPr>
          </a:p>
          <a:p>
            <a:pPr lvl="0"/>
            <a:r>
              <a:rPr lang="en-US" sz="1400" i="1" dirty="0">
                <a:latin typeface="+mj-lt"/>
                <a:cs typeface="Miriam Libre" panose="020B0604020202020204" charset="-79"/>
              </a:rPr>
              <a:t>Architecture and design;</a:t>
            </a:r>
            <a:endParaRPr lang="ru-RU" sz="1400" dirty="0">
              <a:latin typeface="+mj-lt"/>
              <a:cs typeface="Miriam Libre" panose="020B0604020202020204" charset="-79"/>
            </a:endParaRPr>
          </a:p>
          <a:p>
            <a:pPr lvl="0"/>
            <a:r>
              <a:rPr lang="en-US" sz="1400" i="1" dirty="0">
                <a:latin typeface="+mj-lt"/>
                <a:cs typeface="Miriam Libre" panose="020B0604020202020204" charset="-79"/>
              </a:rPr>
              <a:t>Constructions of the modern world;</a:t>
            </a:r>
            <a:endParaRPr lang="ru-RU" sz="1400" dirty="0">
              <a:latin typeface="+mj-lt"/>
              <a:cs typeface="Miriam Libre" panose="020B0604020202020204" charset="-79"/>
            </a:endParaRPr>
          </a:p>
          <a:p>
            <a:pPr lvl="0"/>
            <a:r>
              <a:rPr lang="en-US" sz="1400" i="1" dirty="0">
                <a:latin typeface="+mj-lt"/>
                <a:cs typeface="Miriam Libre" panose="020B0604020202020204" charset="-79"/>
              </a:rPr>
              <a:t>Ancient Greek architecture and Roman architecture;</a:t>
            </a:r>
            <a:endParaRPr lang="ru-RU" sz="1400" dirty="0">
              <a:latin typeface="+mj-lt"/>
              <a:cs typeface="Miriam Libre" panose="020B0604020202020204" charset="-79"/>
            </a:endParaRPr>
          </a:p>
          <a:p>
            <a:pPr lvl="0"/>
            <a:r>
              <a:rPr lang="en-US" sz="1400" i="1" dirty="0">
                <a:latin typeface="+mj-lt"/>
                <a:cs typeface="Miriam Libre" panose="020B0604020202020204" charset="-79"/>
              </a:rPr>
              <a:t>Materials and techniques;</a:t>
            </a:r>
            <a:endParaRPr lang="ru-RU" sz="1400" dirty="0">
              <a:latin typeface="+mj-lt"/>
              <a:cs typeface="Miriam Libre" panose="020B0604020202020204" charset="-79"/>
            </a:endParaRPr>
          </a:p>
          <a:p>
            <a:pPr lvl="0"/>
            <a:r>
              <a:rPr lang="ru-RU" sz="1400" i="1" dirty="0" err="1">
                <a:latin typeface="+mj-lt"/>
                <a:cs typeface="Miriam Libre" panose="020B0604020202020204" charset="-79"/>
              </a:rPr>
              <a:t>Orders</a:t>
            </a:r>
            <a:r>
              <a:rPr lang="ru-RU" sz="1400" i="1" dirty="0">
                <a:latin typeface="+mj-lt"/>
                <a:cs typeface="Miriam Libre" panose="020B0604020202020204" charset="-79"/>
              </a:rPr>
              <a:t> </a:t>
            </a:r>
            <a:r>
              <a:rPr lang="ru-RU" sz="1400" i="1" dirty="0" err="1">
                <a:latin typeface="+mj-lt"/>
                <a:cs typeface="Miriam Libre" panose="020B0604020202020204" charset="-79"/>
              </a:rPr>
              <a:t>of</a:t>
            </a:r>
            <a:r>
              <a:rPr lang="ru-RU" sz="1400" i="1" dirty="0">
                <a:latin typeface="+mj-lt"/>
                <a:cs typeface="Miriam Libre" panose="020B0604020202020204" charset="-79"/>
              </a:rPr>
              <a:t> </a:t>
            </a:r>
            <a:r>
              <a:rPr lang="ru-RU" sz="1400" i="1" dirty="0" err="1">
                <a:latin typeface="+mj-lt"/>
                <a:cs typeface="Miriam Libre" panose="020B0604020202020204" charset="-79"/>
              </a:rPr>
              <a:t>architecture</a:t>
            </a:r>
            <a:r>
              <a:rPr lang="en-US" sz="1400" i="1" dirty="0">
                <a:latin typeface="+mj-lt"/>
                <a:cs typeface="Miriam Libre" panose="020B0604020202020204" charset="-79"/>
              </a:rPr>
              <a:t>;</a:t>
            </a:r>
            <a:endParaRPr lang="ru-RU" sz="1400" dirty="0">
              <a:latin typeface="+mj-lt"/>
              <a:cs typeface="Miriam Libre" panose="020B0604020202020204" charset="-79"/>
            </a:endParaRPr>
          </a:p>
          <a:p>
            <a:pPr lvl="0"/>
            <a:r>
              <a:rPr lang="ru-RU" sz="1400" i="1" dirty="0" err="1">
                <a:latin typeface="+mj-lt"/>
                <a:cs typeface="Miriam Libre" panose="020B0604020202020204" charset="-79"/>
              </a:rPr>
              <a:t>Renaissance</a:t>
            </a:r>
            <a:r>
              <a:rPr lang="ru-RU" sz="1400" i="1" dirty="0">
                <a:latin typeface="+mj-lt"/>
                <a:cs typeface="Miriam Libre" panose="020B0604020202020204" charset="-79"/>
              </a:rPr>
              <a:t> </a:t>
            </a:r>
            <a:r>
              <a:rPr lang="ru-RU" sz="1400" i="1" dirty="0" err="1">
                <a:latin typeface="+mj-lt"/>
                <a:cs typeface="Miriam Libre" panose="020B0604020202020204" charset="-79"/>
              </a:rPr>
              <a:t>and</a:t>
            </a:r>
            <a:r>
              <a:rPr lang="ru-RU" sz="1400" i="1" dirty="0">
                <a:latin typeface="+mj-lt"/>
                <a:cs typeface="Miriam Libre" panose="020B0604020202020204" charset="-79"/>
              </a:rPr>
              <a:t> </a:t>
            </a:r>
            <a:r>
              <a:rPr lang="ru-RU" sz="1400" i="1" dirty="0" err="1">
                <a:latin typeface="+mj-lt"/>
                <a:cs typeface="Miriam Libre" panose="020B0604020202020204" charset="-79"/>
              </a:rPr>
              <a:t>the</a:t>
            </a:r>
            <a:r>
              <a:rPr lang="ru-RU" sz="1400" i="1" dirty="0">
                <a:latin typeface="+mj-lt"/>
                <a:cs typeface="Miriam Libre" panose="020B0604020202020204" charset="-79"/>
              </a:rPr>
              <a:t> </a:t>
            </a:r>
            <a:r>
              <a:rPr lang="ru-RU" sz="1400" i="1" dirty="0" err="1">
                <a:latin typeface="+mj-lt"/>
                <a:cs typeface="Miriam Libre" panose="020B0604020202020204" charset="-79"/>
              </a:rPr>
              <a:t>architect</a:t>
            </a:r>
            <a:r>
              <a:rPr lang="en-US" sz="1400" i="1" dirty="0">
                <a:latin typeface="+mj-lt"/>
                <a:cs typeface="Miriam Libre" panose="020B0604020202020204" charset="-79"/>
              </a:rPr>
              <a:t>;</a:t>
            </a:r>
            <a:endParaRPr lang="ru-RU" sz="1400" dirty="0">
              <a:latin typeface="+mj-lt"/>
              <a:cs typeface="Miriam Libre" panose="020B0604020202020204" charset="-79"/>
            </a:endParaRPr>
          </a:p>
          <a:p>
            <a:pPr lvl="0"/>
            <a:r>
              <a:rPr lang="ru-RU" sz="1400" i="1" dirty="0" err="1">
                <a:latin typeface="+mj-lt"/>
                <a:cs typeface="Miriam Libre" panose="020B0604020202020204" charset="-79"/>
              </a:rPr>
              <a:t>Principles</a:t>
            </a:r>
            <a:r>
              <a:rPr lang="ru-RU" sz="1400" i="1" dirty="0">
                <a:latin typeface="+mj-lt"/>
                <a:cs typeface="Miriam Libre" panose="020B0604020202020204" charset="-79"/>
              </a:rPr>
              <a:t> </a:t>
            </a:r>
            <a:r>
              <a:rPr lang="ru-RU" sz="1400" i="1" dirty="0" err="1">
                <a:latin typeface="+mj-lt"/>
                <a:cs typeface="Miriam Libre" panose="020B0604020202020204" charset="-79"/>
              </a:rPr>
              <a:t>of</a:t>
            </a:r>
            <a:r>
              <a:rPr lang="ru-RU" sz="1400" i="1" dirty="0">
                <a:latin typeface="+mj-lt"/>
                <a:cs typeface="Miriam Libre" panose="020B0604020202020204" charset="-79"/>
              </a:rPr>
              <a:t> </a:t>
            </a:r>
            <a:r>
              <a:rPr lang="ru-RU" sz="1400" i="1" dirty="0" err="1">
                <a:latin typeface="+mj-lt"/>
                <a:cs typeface="Miriam Libre" panose="020B0604020202020204" charset="-79"/>
              </a:rPr>
              <a:t>architectural</a:t>
            </a:r>
            <a:r>
              <a:rPr lang="ru-RU" sz="1400" i="1" dirty="0">
                <a:latin typeface="+mj-lt"/>
                <a:cs typeface="Miriam Libre" panose="020B0604020202020204" charset="-79"/>
              </a:rPr>
              <a:t> </a:t>
            </a:r>
            <a:r>
              <a:rPr lang="ru-RU" sz="1400" i="1" dirty="0" err="1">
                <a:latin typeface="+mj-lt"/>
                <a:cs typeface="Miriam Libre" panose="020B0604020202020204" charset="-79"/>
              </a:rPr>
              <a:t>design</a:t>
            </a:r>
            <a:r>
              <a:rPr lang="en-US" sz="1400" i="1" dirty="0">
                <a:latin typeface="+mj-lt"/>
                <a:cs typeface="Miriam Libre" panose="020B0604020202020204" charset="-79"/>
              </a:rPr>
              <a:t>;</a:t>
            </a:r>
            <a:endParaRPr lang="ru-RU" sz="1400" dirty="0">
              <a:latin typeface="+mj-lt"/>
              <a:cs typeface="Miriam Libre" panose="020B0604020202020204" charset="-79"/>
            </a:endParaRPr>
          </a:p>
          <a:p>
            <a:pPr lvl="0"/>
            <a:r>
              <a:rPr lang="ru-RU" sz="1400" i="1" dirty="0" err="1">
                <a:latin typeface="+mj-lt"/>
                <a:cs typeface="Miriam Libre" panose="020B0604020202020204" charset="-79"/>
              </a:rPr>
              <a:t>Medieval</a:t>
            </a:r>
            <a:r>
              <a:rPr lang="ru-RU" sz="1400" i="1" dirty="0">
                <a:latin typeface="+mj-lt"/>
                <a:cs typeface="Miriam Libre" panose="020B0604020202020204" charset="-79"/>
              </a:rPr>
              <a:t> </a:t>
            </a:r>
            <a:r>
              <a:rPr lang="ru-RU" sz="1400" i="1" dirty="0" err="1">
                <a:latin typeface="+mj-lt"/>
                <a:cs typeface="Miriam Libre" panose="020B0604020202020204" charset="-79"/>
              </a:rPr>
              <a:t>architecture</a:t>
            </a:r>
            <a:r>
              <a:rPr lang="en-US" sz="1400" i="1" dirty="0">
                <a:latin typeface="+mj-lt"/>
                <a:cs typeface="Miriam Libre" panose="020B0604020202020204" charset="-79"/>
              </a:rPr>
              <a:t>;</a:t>
            </a:r>
            <a:endParaRPr lang="ru-RU" sz="1400" dirty="0">
              <a:latin typeface="+mj-lt"/>
              <a:cs typeface="Miriam Libre" panose="020B0604020202020204" charset="-79"/>
            </a:endParaRPr>
          </a:p>
          <a:p>
            <a:pPr lvl="0"/>
            <a:r>
              <a:rPr lang="ru-RU" sz="1400" i="1" dirty="0" err="1">
                <a:latin typeface="+mj-lt"/>
                <a:cs typeface="Miriam Libre" panose="020B0604020202020204" charset="-79"/>
              </a:rPr>
              <a:t>Restoration</a:t>
            </a:r>
            <a:r>
              <a:rPr lang="ru-RU" sz="1400" i="1" dirty="0">
                <a:latin typeface="+mj-lt"/>
                <a:cs typeface="Miriam Libre" panose="020B0604020202020204" charset="-79"/>
              </a:rPr>
              <a:t> </a:t>
            </a:r>
            <a:r>
              <a:rPr lang="ru-RU" sz="1400" i="1" dirty="0" err="1">
                <a:latin typeface="+mj-lt"/>
                <a:cs typeface="Miriam Libre" panose="020B0604020202020204" charset="-79"/>
              </a:rPr>
              <a:t>of</a:t>
            </a:r>
            <a:r>
              <a:rPr lang="ru-RU" sz="1400" i="1" dirty="0">
                <a:latin typeface="+mj-lt"/>
                <a:cs typeface="Miriam Libre" panose="020B0604020202020204" charset="-79"/>
              </a:rPr>
              <a:t> </a:t>
            </a:r>
            <a:r>
              <a:rPr lang="ru-RU" sz="1400" i="1" dirty="0" err="1">
                <a:latin typeface="+mj-lt"/>
                <a:cs typeface="Miriam Libre" panose="020B0604020202020204" charset="-79"/>
              </a:rPr>
              <a:t>historic</a:t>
            </a:r>
            <a:r>
              <a:rPr lang="ru-RU" sz="1400" i="1" dirty="0">
                <a:latin typeface="+mj-lt"/>
                <a:cs typeface="Miriam Libre" panose="020B0604020202020204" charset="-79"/>
              </a:rPr>
              <a:t> </a:t>
            </a:r>
            <a:r>
              <a:rPr lang="ru-RU" sz="1400" i="1" dirty="0" err="1">
                <a:latin typeface="+mj-lt"/>
                <a:cs typeface="Miriam Libre" panose="020B0604020202020204" charset="-79"/>
              </a:rPr>
              <a:t>buildings</a:t>
            </a:r>
            <a:r>
              <a:rPr lang="en-US" sz="1400" i="1" dirty="0">
                <a:latin typeface="+mj-lt"/>
                <a:cs typeface="Miriam Libre" panose="020B0604020202020204" charset="-79"/>
              </a:rPr>
              <a:t>;</a:t>
            </a:r>
            <a:endParaRPr lang="ru-RU" sz="1400" dirty="0">
              <a:latin typeface="+mj-lt"/>
              <a:cs typeface="Miriam Libre" panose="020B0604020202020204" charset="-79"/>
            </a:endParaRPr>
          </a:p>
          <a:p>
            <a:pPr lvl="0"/>
            <a:r>
              <a:rPr lang="ru-RU" sz="1400" i="1" dirty="0" err="1">
                <a:latin typeface="+mj-lt"/>
                <a:cs typeface="Miriam Libre" panose="020B0604020202020204" charset="-79"/>
              </a:rPr>
              <a:t>Town</a:t>
            </a:r>
            <a:r>
              <a:rPr lang="ru-RU" sz="1400" i="1" dirty="0">
                <a:latin typeface="+mj-lt"/>
                <a:cs typeface="Miriam Libre" panose="020B0604020202020204" charset="-79"/>
              </a:rPr>
              <a:t> </a:t>
            </a:r>
            <a:r>
              <a:rPr lang="ru-RU" sz="1400" i="1" dirty="0" err="1">
                <a:latin typeface="+mj-lt"/>
                <a:cs typeface="Miriam Libre" panose="020B0604020202020204" charset="-79"/>
              </a:rPr>
              <a:t>planning</a:t>
            </a:r>
            <a:r>
              <a:rPr lang="en-US" sz="1400" i="1" dirty="0">
                <a:latin typeface="+mj-lt"/>
                <a:cs typeface="Miriam Libre" panose="020B0604020202020204" charset="-79"/>
              </a:rPr>
              <a:t>.</a:t>
            </a:r>
            <a:endParaRPr lang="ru-RU" sz="1400" dirty="0">
              <a:latin typeface="+mj-lt"/>
              <a:cs typeface="Miriam Libre" panose="020B0604020202020204" charset="-79"/>
            </a:endParaRPr>
          </a:p>
        </p:txBody>
      </p:sp>
      <p:pic>
        <p:nvPicPr>
          <p:cNvPr id="6148" name="Picture 4" descr="Вели Груп Иншаат Сан. Ве Тидж. А.Ш.">
            <a:extLst>
              <a:ext uri="{FF2B5EF4-FFF2-40B4-BE49-F238E27FC236}">
                <a16:creationId xmlns:a16="http://schemas.microsoft.com/office/drawing/2014/main" id="{33ECF9C2-E179-4E31-B944-B1E925011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00" y="439650"/>
            <a:ext cx="5745823" cy="426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1)">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4" name="Прямоугольник 3">
            <a:extLst>
              <a:ext uri="{FF2B5EF4-FFF2-40B4-BE49-F238E27FC236}">
                <a16:creationId xmlns:a16="http://schemas.microsoft.com/office/drawing/2014/main" id="{BD7E001E-0FC3-4514-8286-01D88FC14E5E}"/>
              </a:ext>
            </a:extLst>
          </p:cNvPr>
          <p:cNvSpPr/>
          <p:nvPr/>
        </p:nvSpPr>
        <p:spPr>
          <a:xfrm>
            <a:off x="138222" y="923222"/>
            <a:ext cx="5837275" cy="3297056"/>
          </a:xfrm>
          <a:prstGeom prst="rect">
            <a:avLst/>
          </a:prstGeom>
        </p:spPr>
        <p:txBody>
          <a:bodyPr wrap="square">
            <a:spAutoFit/>
          </a:bodyPr>
          <a:lstStyle/>
          <a:p>
            <a:pPr lvl="0" algn="just">
              <a:lnSpc>
                <a:spcPct val="150000"/>
              </a:lnSpc>
            </a:pPr>
            <a:r>
              <a:rPr lang="en-US" b="1" i="1" dirty="0">
                <a:latin typeface="Miriam Libre" panose="020B0604020202020204" charset="-79"/>
                <a:ea typeface="Calibri" panose="020F0502020204030204" pitchFamily="34" charset="0"/>
                <a:cs typeface="Miriam Libre" panose="020B0604020202020204" charset="-79"/>
              </a:rPr>
              <a:t>Study the definitions of the following words:</a:t>
            </a:r>
            <a:endParaRPr lang="ru-RU" sz="1200" dirty="0">
              <a:latin typeface="Calibri" panose="020F0502020204030204" pitchFamily="34" charset="0"/>
              <a:ea typeface="Calibri" panose="020F0502020204030204" pitchFamily="34" charset="0"/>
              <a:cs typeface="Miriam Libre" panose="020B0604020202020204" charset="-79"/>
            </a:endParaRPr>
          </a:p>
          <a:p>
            <a:pPr algn="just">
              <a:lnSpc>
                <a:spcPct val="150000"/>
              </a:lnSpc>
            </a:pPr>
            <a:r>
              <a:rPr lang="en-US" b="1" i="1" dirty="0">
                <a:latin typeface="Miriam Libre" panose="020B0604020202020204" charset="-79"/>
                <a:ea typeface="Calibri" panose="020F0502020204030204" pitchFamily="34" charset="0"/>
                <a:cs typeface="Miriam Libre" panose="020B0604020202020204" charset="-79"/>
              </a:rPr>
              <a:t>Batter (Walls)</a:t>
            </a:r>
            <a:r>
              <a:rPr lang="en-US" i="1" dirty="0">
                <a:latin typeface="Miriam Libre" panose="020B0604020202020204" charset="-79"/>
                <a:ea typeface="Calibri" panose="020F0502020204030204" pitchFamily="34" charset="0"/>
                <a:cs typeface="Miriam Libre" panose="020B0604020202020204" charset="-79"/>
              </a:rPr>
              <a:t>: No, not cake batter, sadly. In architecture, batter means an inward inclination or slope of a wall or structure. Some architects choose this design to provide structural strength while others choose it for decorative purposes.</a:t>
            </a:r>
            <a:endParaRPr lang="ru-RU" sz="1200" dirty="0">
              <a:latin typeface="Calibri" panose="020F0502020204030204" pitchFamily="34" charset="0"/>
              <a:ea typeface="Calibri" panose="020F0502020204030204" pitchFamily="34" charset="0"/>
              <a:cs typeface="Miriam Libre" panose="020B0604020202020204" charset="-79"/>
            </a:endParaRPr>
          </a:p>
          <a:p>
            <a:pPr algn="just">
              <a:lnSpc>
                <a:spcPct val="150000"/>
              </a:lnSpc>
            </a:pPr>
            <a:r>
              <a:rPr lang="en-US" b="1" i="1" dirty="0">
                <a:latin typeface="Miriam Libre" panose="020B0604020202020204" charset="-79"/>
                <a:ea typeface="Calibri" panose="020F0502020204030204" pitchFamily="34" charset="0"/>
                <a:cs typeface="Miriam Libre" panose="020B0604020202020204" charset="-79"/>
              </a:rPr>
              <a:t>Blocking (Construction):</a:t>
            </a:r>
            <a:r>
              <a:rPr lang="en-US" i="1" dirty="0">
                <a:latin typeface="Miriam Libre" panose="020B0604020202020204" charset="-79"/>
                <a:ea typeface="Calibri" panose="020F0502020204030204" pitchFamily="34" charset="0"/>
                <a:cs typeface="Miriam Libre" panose="020B0604020202020204" charset="-79"/>
              </a:rPr>
              <a:t> Evidently, the term is derived from “blocks,” and means the use of short pieces or off-cuts of lumber in wooden-framed construction. Construction workers use the blocking technique for filling, spacing, joining, or reinforcing structures.</a:t>
            </a:r>
            <a:endParaRPr lang="ru-RU" sz="1200" dirty="0">
              <a:effectLst/>
              <a:latin typeface="Calibri" panose="020F0502020204030204" pitchFamily="34" charset="0"/>
              <a:ea typeface="Calibri" panose="020F0502020204030204" pitchFamily="34" charset="0"/>
              <a:cs typeface="Miriam Libre" panose="020B0604020202020204"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8" name="Google Shape;358;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4" name="Прямоугольник 3">
            <a:extLst>
              <a:ext uri="{FF2B5EF4-FFF2-40B4-BE49-F238E27FC236}">
                <a16:creationId xmlns:a16="http://schemas.microsoft.com/office/drawing/2014/main" id="{8B3106EA-DE03-4AE7-881E-9C28F98F7A62}"/>
              </a:ext>
            </a:extLst>
          </p:cNvPr>
          <p:cNvSpPr/>
          <p:nvPr/>
        </p:nvSpPr>
        <p:spPr>
          <a:xfrm>
            <a:off x="265764" y="213753"/>
            <a:ext cx="8612371" cy="2569934"/>
          </a:xfrm>
          <a:prstGeom prst="rect">
            <a:avLst/>
          </a:prstGeom>
        </p:spPr>
        <p:txBody>
          <a:bodyPr wrap="square">
            <a:spAutoFit/>
          </a:bodyPr>
          <a:lstStyle/>
          <a:p>
            <a:pPr lvl="0" algn="just">
              <a:lnSpc>
                <a:spcPct val="150000"/>
              </a:lnSpc>
            </a:pPr>
            <a:r>
              <a:rPr lang="en-US" b="1" i="1" dirty="0">
                <a:latin typeface="Miriam Libre" panose="020B0604020202020204" charset="-79"/>
                <a:ea typeface="Calibri" panose="020F0502020204030204" pitchFamily="34" charset="0"/>
                <a:cs typeface="Miriam Libre" panose="020B0604020202020204" charset="-79"/>
              </a:rPr>
              <a:t>Name the given shapes (above) in English, then give some examples of architectural buildings that have similar shapes in their construction.</a:t>
            </a:r>
            <a:endParaRPr lang="ru-RU" sz="1200" dirty="0">
              <a:latin typeface="Calibri" panose="020F0502020204030204" pitchFamily="34" charset="0"/>
              <a:ea typeface="Calibri" panose="020F0502020204030204" pitchFamily="34" charset="0"/>
              <a:cs typeface="Miriam Libre" panose="020B0604020202020204" charset="-79"/>
            </a:endParaRPr>
          </a:p>
          <a:p>
            <a:pPr algn="just">
              <a:lnSpc>
                <a:spcPct val="150000"/>
              </a:lnSpc>
            </a:pPr>
            <a:r>
              <a:rPr lang="en-US" dirty="0">
                <a:latin typeface="Miriam Libre" panose="020B0604020202020204" charset="-79"/>
                <a:ea typeface="Calibri" panose="020F0502020204030204" pitchFamily="34" charset="0"/>
                <a:cs typeface="Miriam Libre" panose="020B0604020202020204" charset="-79"/>
              </a:rPr>
              <a:t>After a given exercise for working with visual drawings of geometric shapes, the teacher can ask students questions that strengthen their knowledge obtained from the previous task, for example:</a:t>
            </a:r>
            <a:endParaRPr lang="ru-RU" sz="1200" dirty="0">
              <a:latin typeface="Calibri" panose="020F0502020204030204" pitchFamily="34" charset="0"/>
              <a:ea typeface="Calibri" panose="020F0502020204030204" pitchFamily="34" charset="0"/>
              <a:cs typeface="Miriam Libre" panose="020B0604020202020204" charset="-79"/>
            </a:endParaRPr>
          </a:p>
          <a:p>
            <a:pPr algn="just">
              <a:lnSpc>
                <a:spcPct val="150000"/>
              </a:lnSpc>
            </a:pPr>
            <a:r>
              <a:rPr lang="en-US" dirty="0">
                <a:latin typeface="Miriam Libre" panose="020B0604020202020204" charset="-79"/>
                <a:ea typeface="Calibri" panose="020F0502020204030204" pitchFamily="34" charset="0"/>
                <a:cs typeface="Miriam Libre" panose="020B0604020202020204" charset="-79"/>
              </a:rPr>
              <a:t>- What does the facade of a building look like? (the teacher sets a specific building)</a:t>
            </a:r>
            <a:endParaRPr lang="ru-RU" sz="1200" dirty="0">
              <a:latin typeface="Calibri" panose="020F0502020204030204" pitchFamily="34" charset="0"/>
              <a:ea typeface="Calibri" panose="020F0502020204030204" pitchFamily="34" charset="0"/>
              <a:cs typeface="Miriam Libre" panose="020B0604020202020204" charset="-79"/>
            </a:endParaRPr>
          </a:p>
          <a:p>
            <a:pPr algn="just">
              <a:lnSpc>
                <a:spcPct val="150000"/>
              </a:lnSpc>
            </a:pPr>
            <a:r>
              <a:rPr lang="en-US" dirty="0">
                <a:latin typeface="Miriam Libre" panose="020B0604020202020204" charset="-79"/>
                <a:ea typeface="Calibri" panose="020F0502020204030204" pitchFamily="34" charset="0"/>
                <a:cs typeface="Miriam Libre" panose="020B0604020202020204" charset="-79"/>
              </a:rPr>
              <a:t>- What figure resembles the structure of the upper part of most of the eastern minarets?</a:t>
            </a:r>
            <a:endParaRPr lang="ru-RU" sz="1200" dirty="0">
              <a:latin typeface="Calibri" panose="020F0502020204030204" pitchFamily="34" charset="0"/>
              <a:ea typeface="Calibri" panose="020F0502020204030204" pitchFamily="34" charset="0"/>
              <a:cs typeface="Miriam Libre" panose="020B0604020202020204" charset="-79"/>
            </a:endParaRPr>
          </a:p>
          <a:p>
            <a:r>
              <a:rPr lang="en-US" dirty="0">
                <a:latin typeface="Miriam Libre" panose="020B0604020202020204" charset="-79"/>
                <a:ea typeface="Calibri" panose="020F0502020204030204" pitchFamily="34" charset="0"/>
                <a:cs typeface="Miriam Libre" panose="020B0604020202020204" charset="-79"/>
              </a:rPr>
              <a:t>- How is the upper part of mosques constructed in Islamic architecture?</a:t>
            </a:r>
            <a:endParaRPr lang="ru-RU" dirty="0">
              <a:cs typeface="Miriam Libre" panose="020B0604020202020204" charset="-79"/>
            </a:endParaRPr>
          </a:p>
        </p:txBody>
      </p:sp>
      <p:sp>
        <p:nvSpPr>
          <p:cNvPr id="8" name="Куб 7">
            <a:extLst>
              <a:ext uri="{FF2B5EF4-FFF2-40B4-BE49-F238E27FC236}">
                <a16:creationId xmlns:a16="http://schemas.microsoft.com/office/drawing/2014/main" id="{A65B944C-993B-481A-8A48-DC3534A15339}"/>
              </a:ext>
            </a:extLst>
          </p:cNvPr>
          <p:cNvSpPr/>
          <p:nvPr/>
        </p:nvSpPr>
        <p:spPr>
          <a:xfrm>
            <a:off x="2122375" y="3066518"/>
            <a:ext cx="600075" cy="542925"/>
          </a:xfrm>
          <a:prstGeom prst="cub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9" name="Цилиндр 8">
            <a:extLst>
              <a:ext uri="{FF2B5EF4-FFF2-40B4-BE49-F238E27FC236}">
                <a16:creationId xmlns:a16="http://schemas.microsoft.com/office/drawing/2014/main" id="{D2F9A593-B122-44D2-A574-7A02EE6A11F6}"/>
              </a:ext>
            </a:extLst>
          </p:cNvPr>
          <p:cNvSpPr/>
          <p:nvPr/>
        </p:nvSpPr>
        <p:spPr>
          <a:xfrm>
            <a:off x="3140915" y="3453233"/>
            <a:ext cx="485775" cy="771525"/>
          </a:xfrm>
          <a:prstGeom prst="ca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 name="Трапеция 9">
            <a:extLst>
              <a:ext uri="{FF2B5EF4-FFF2-40B4-BE49-F238E27FC236}">
                <a16:creationId xmlns:a16="http://schemas.microsoft.com/office/drawing/2014/main" id="{912EE3E3-9985-48B0-BFDF-317E3B39A861}"/>
              </a:ext>
            </a:extLst>
          </p:cNvPr>
          <p:cNvSpPr/>
          <p:nvPr/>
        </p:nvSpPr>
        <p:spPr>
          <a:xfrm>
            <a:off x="4113100" y="3066518"/>
            <a:ext cx="914400" cy="676275"/>
          </a:xfrm>
          <a:prstGeom prst="trapezoid">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11" name="Шестиугольник 10">
            <a:extLst>
              <a:ext uri="{FF2B5EF4-FFF2-40B4-BE49-F238E27FC236}">
                <a16:creationId xmlns:a16="http://schemas.microsoft.com/office/drawing/2014/main" id="{42080572-7415-4973-8CCA-21118E485683}"/>
              </a:ext>
            </a:extLst>
          </p:cNvPr>
          <p:cNvSpPr/>
          <p:nvPr/>
        </p:nvSpPr>
        <p:spPr>
          <a:xfrm>
            <a:off x="5541850" y="3453233"/>
            <a:ext cx="838200" cy="704850"/>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Блок-схема: решение 11">
            <a:extLst>
              <a:ext uri="{FF2B5EF4-FFF2-40B4-BE49-F238E27FC236}">
                <a16:creationId xmlns:a16="http://schemas.microsoft.com/office/drawing/2014/main" id="{4286564A-A5A5-483C-891B-58907E1B6C23}"/>
              </a:ext>
            </a:extLst>
          </p:cNvPr>
          <p:cNvSpPr/>
          <p:nvPr/>
        </p:nvSpPr>
        <p:spPr>
          <a:xfrm>
            <a:off x="6742000" y="3190343"/>
            <a:ext cx="914400" cy="612140"/>
          </a:xfrm>
          <a:prstGeom prst="flowChartDecisi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7"/>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Прямоугольник 1">
            <a:extLst>
              <a:ext uri="{FF2B5EF4-FFF2-40B4-BE49-F238E27FC236}">
                <a16:creationId xmlns:a16="http://schemas.microsoft.com/office/drawing/2014/main" id="{78B16778-CAEE-4E3E-8C03-803B1F3D6338}"/>
              </a:ext>
            </a:extLst>
          </p:cNvPr>
          <p:cNvSpPr/>
          <p:nvPr/>
        </p:nvSpPr>
        <p:spPr>
          <a:xfrm>
            <a:off x="239182" y="1569552"/>
            <a:ext cx="8665535" cy="2004395"/>
          </a:xfrm>
          <a:prstGeom prst="rect">
            <a:avLst/>
          </a:prstGeom>
        </p:spPr>
        <p:txBody>
          <a:bodyPr wrap="square">
            <a:spAutoFit/>
          </a:bodyPr>
          <a:lstStyle/>
          <a:p>
            <a:pPr algn="just">
              <a:lnSpc>
                <a:spcPct val="150000"/>
              </a:lnSpc>
            </a:pPr>
            <a:r>
              <a:rPr lang="en-US" dirty="0">
                <a:latin typeface="Miriam Libre" panose="020B0604020202020204" charset="-79"/>
                <a:ea typeface="Calibri" panose="020F0502020204030204" pitchFamily="34" charset="0"/>
                <a:cs typeface="Miriam Libre" panose="020B0604020202020204" charset="-79"/>
              </a:rPr>
              <a:t>Obviously, teaching English in an architectural university implies the use by the teacher of relatively different methods and approaches in order to form and develop their professional communication skills in English. With the development of the field of architecture and urban planning, it becomes clear that the modern requirements of the world labor market make architects possess not only professional knowledge to be sufficiently competitive, but also communication skills in English - the international language of communication.</a:t>
            </a:r>
            <a:endParaRPr lang="ru-RU" sz="1200" dirty="0">
              <a:effectLst/>
              <a:latin typeface="Calibri" panose="020F0502020204030204" pitchFamily="34" charset="0"/>
              <a:ea typeface="Calibri" panose="020F0502020204030204" pitchFamily="34" charset="0"/>
              <a:cs typeface="Miriam Libre" panose="020B0604020202020204"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6"/>
        <p:cNvGrpSpPr/>
        <p:nvPr/>
      </p:nvGrpSpPr>
      <p:grpSpPr>
        <a:xfrm>
          <a:off x="0" y="0"/>
          <a:ext cx="0" cy="0"/>
          <a:chOff x="0" y="0"/>
          <a:chExt cx="0" cy="0"/>
        </a:xfrm>
      </p:grpSpPr>
      <p:sp>
        <p:nvSpPr>
          <p:cNvPr id="377" name="Google Shape;377;p28"/>
          <p:cNvSpPr txBox="1">
            <a:spLocks noGrp="1"/>
          </p:cNvSpPr>
          <p:nvPr>
            <p:ph type="ctrTitle" idx="4294967295"/>
          </p:nvPr>
        </p:nvSpPr>
        <p:spPr>
          <a:xfrm>
            <a:off x="0" y="2674737"/>
            <a:ext cx="9144000" cy="57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tx1"/>
                </a:solidFill>
              </a:rPr>
              <a:t>THANKS!</a:t>
            </a:r>
            <a:endParaRPr dirty="0">
              <a:solidFill>
                <a:schemeClr val="tx1"/>
              </a:solidFill>
            </a:endParaRPr>
          </a:p>
        </p:txBody>
      </p:sp>
      <p:sp>
        <p:nvSpPr>
          <p:cNvPr id="379" name="Google Shape;379;p28"/>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7174" name="Picture 6" descr="SamDAQI logotipi 1990-yillardan buyon to hozirgacha">
            <a:extLst>
              <a:ext uri="{FF2B5EF4-FFF2-40B4-BE49-F238E27FC236}">
                <a16:creationId xmlns:a16="http://schemas.microsoft.com/office/drawing/2014/main" id="{22455413-1115-4A32-A37C-D853E3B04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667" y="560134"/>
            <a:ext cx="1768565" cy="1801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0" name="Прямоугольник 9">
            <a:extLst>
              <a:ext uri="{FF2B5EF4-FFF2-40B4-BE49-F238E27FC236}">
                <a16:creationId xmlns:a16="http://schemas.microsoft.com/office/drawing/2014/main" id="{710746B4-3E44-4C85-B8EE-1DB5B7365110}"/>
              </a:ext>
            </a:extLst>
          </p:cNvPr>
          <p:cNvSpPr/>
          <p:nvPr/>
        </p:nvSpPr>
        <p:spPr>
          <a:xfrm>
            <a:off x="765545" y="540425"/>
            <a:ext cx="4572000" cy="2031325"/>
          </a:xfrm>
          <a:prstGeom prst="rect">
            <a:avLst/>
          </a:prstGeom>
        </p:spPr>
        <p:txBody>
          <a:bodyPr>
            <a:spAutoFit/>
          </a:bodyPr>
          <a:lstStyle/>
          <a:p>
            <a:pPr algn="just"/>
            <a:r>
              <a:rPr lang="en-US" dirty="0">
                <a:latin typeface="Miriam Libre" panose="020B0604020202020204" charset="-79"/>
                <a:ea typeface="Calibri" panose="020F0502020204030204" pitchFamily="34" charset="0"/>
                <a:cs typeface="Miriam Libre" panose="020B0604020202020204" charset="-79"/>
              </a:rPr>
              <a:t>Since English has become widely recognized as the lingua Franca, i.e. as the language of international communication, separate directions and methods have been defined for both teaching and learning English. One of such areas as “English for specific Purposes” (ESP) is considered in this article as part of its teaching in universities that prepare specialists in the field of architecture and construction.</a:t>
            </a:r>
            <a:endParaRPr lang="ru-RU" dirty="0">
              <a:cs typeface="Miriam Libre" panose="020B0604020202020204" charset="-79"/>
            </a:endParaRPr>
          </a:p>
        </p:txBody>
      </p:sp>
      <p:pic>
        <p:nvPicPr>
          <p:cNvPr id="1026" name="Picture 2" descr="Facilitating the Acquisition of English for Specific Purposes ...">
            <a:extLst>
              <a:ext uri="{FF2B5EF4-FFF2-40B4-BE49-F238E27FC236}">
                <a16:creationId xmlns:a16="http://schemas.microsoft.com/office/drawing/2014/main" id="{50D84A28-B424-4E57-A877-392DFA79A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5545" y="2571750"/>
            <a:ext cx="4572001" cy="2389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3"/>
        <p:cNvGrpSpPr/>
        <p:nvPr/>
      </p:nvGrpSpPr>
      <p:grpSpPr>
        <a:xfrm>
          <a:off x="0" y="0"/>
          <a:ext cx="0" cy="0"/>
          <a:chOff x="0" y="0"/>
          <a:chExt cx="0" cy="0"/>
        </a:xfrm>
      </p:grpSpPr>
      <p:sp>
        <p:nvSpPr>
          <p:cNvPr id="256" name="Google Shape;256;p1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Прямоугольник 1">
            <a:extLst>
              <a:ext uri="{FF2B5EF4-FFF2-40B4-BE49-F238E27FC236}">
                <a16:creationId xmlns:a16="http://schemas.microsoft.com/office/drawing/2014/main" id="{72233BF0-A905-4D36-9CE3-896D53822A4D}"/>
              </a:ext>
            </a:extLst>
          </p:cNvPr>
          <p:cNvSpPr/>
          <p:nvPr/>
        </p:nvSpPr>
        <p:spPr>
          <a:xfrm>
            <a:off x="202019" y="1381103"/>
            <a:ext cx="4167962" cy="3108543"/>
          </a:xfrm>
          <a:prstGeom prst="rect">
            <a:avLst/>
          </a:prstGeom>
        </p:spPr>
        <p:txBody>
          <a:bodyPr wrap="square">
            <a:spAutoFit/>
          </a:bodyPr>
          <a:lstStyle/>
          <a:p>
            <a:pPr algn="just"/>
            <a:r>
              <a:rPr lang="en-US" dirty="0">
                <a:latin typeface="Miriam Libre" panose="020B0604020202020204" charset="-79"/>
                <a:ea typeface="Calibri" panose="020F0502020204030204" pitchFamily="34" charset="0"/>
                <a:cs typeface="Miriam Libre" panose="020B0604020202020204" charset="-79"/>
              </a:rPr>
              <a:t>During the period of accelerated development of society, wide transformations and changes in the field of economics, science, politics, urban planning and many others, the knowledge of a foreign language began to play a significant role for a specialist in any field of work in his successful cooperation and direct interaction with the world community. </a:t>
            </a:r>
            <a:r>
              <a:rPr lang="en-US" dirty="0">
                <a:latin typeface="Miriam Libre" panose="020B0604020202020204" charset="-79"/>
                <a:cs typeface="Miriam Libre" panose="020B0604020202020204" charset="-79"/>
              </a:rPr>
              <a:t>English language skills has become really important for students of architectural universities, since the number of world integrations taking place in the field of architecture and construction is significantly increasing every year.</a:t>
            </a:r>
            <a:endParaRPr lang="ru-RU" dirty="0">
              <a:cs typeface="Miriam Libre" panose="020B0604020202020204" charset="-79"/>
            </a:endParaRPr>
          </a:p>
        </p:txBody>
      </p:sp>
      <p:pic>
        <p:nvPicPr>
          <p:cNvPr id="2050" name="Picture 2" descr="how it works">
            <a:extLst>
              <a:ext uri="{FF2B5EF4-FFF2-40B4-BE49-F238E27FC236}">
                <a16:creationId xmlns:a16="http://schemas.microsoft.com/office/drawing/2014/main" id="{AD8C8E2C-E536-4B28-A288-A11DC75B7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1578"/>
            <a:ext cx="4572000" cy="4880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16"/>
          <p:cNvSpPr txBox="1">
            <a:spLocks noGrp="1"/>
          </p:cNvSpPr>
          <p:nvPr>
            <p:ph type="body" idx="1"/>
          </p:nvPr>
        </p:nvSpPr>
        <p:spPr>
          <a:xfrm>
            <a:off x="0" y="1"/>
            <a:ext cx="6081822" cy="1679944"/>
          </a:xfrm>
          <a:prstGeom prst="rect">
            <a:avLst/>
          </a:prstGeom>
        </p:spPr>
        <p:txBody>
          <a:bodyPr spcFirstLastPara="1" wrap="square" lIns="91425" tIns="91425" rIns="91425" bIns="91425" anchor="t" anchorCtr="0">
            <a:noAutofit/>
          </a:bodyPr>
          <a:lstStyle/>
          <a:p>
            <a:pPr marL="76200" lvl="0" indent="0" algn="just">
              <a:buNone/>
            </a:pPr>
            <a:r>
              <a:rPr lang="en-US" sz="1400" dirty="0">
                <a:latin typeface="Miriam Libre" panose="020B0604020202020204" charset="-79"/>
                <a:cs typeface="Miriam Libre" panose="020B0604020202020204" charset="-79"/>
              </a:rPr>
              <a:t>Teaching English to students of architectural universities is very different from teaching English as a foreign language for students of language universities. English is necessary for architects for various reasons, the language teacher is faced with the task of identifying these reasons and considering the benefits of knowledge of English for specialists in the field of architecture, the main of which may be the following:</a:t>
            </a:r>
            <a:endParaRPr sz="1400" dirty="0">
              <a:latin typeface="Miriam Libre" panose="020B0604020202020204" charset="-79"/>
              <a:cs typeface="Miriam Libre" panose="020B0604020202020204" charset="-79"/>
            </a:endParaRPr>
          </a:p>
        </p:txBody>
      </p:sp>
      <p:sp>
        <p:nvSpPr>
          <p:cNvPr id="263" name="Google Shape;263;p1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aphicFrame>
        <p:nvGraphicFramePr>
          <p:cNvPr id="8" name="Схема 7">
            <a:extLst>
              <a:ext uri="{FF2B5EF4-FFF2-40B4-BE49-F238E27FC236}">
                <a16:creationId xmlns:a16="http://schemas.microsoft.com/office/drawing/2014/main" id="{0FBEA234-E0C9-4DDA-AF23-C1C25E84C584}"/>
              </a:ext>
            </a:extLst>
          </p:cNvPr>
          <p:cNvGraphicFramePr/>
          <p:nvPr>
            <p:extLst>
              <p:ext uri="{D42A27DB-BD31-4B8C-83A1-F6EECF244321}">
                <p14:modId xmlns:p14="http://schemas.microsoft.com/office/powerpoint/2010/main" val="3376661108"/>
              </p:ext>
            </p:extLst>
          </p:nvPr>
        </p:nvGraphicFramePr>
        <p:xfrm>
          <a:off x="-1" y="1679945"/>
          <a:ext cx="6081823" cy="346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4" name="Google Shape;268;p17">
            <a:extLst>
              <a:ext uri="{FF2B5EF4-FFF2-40B4-BE49-F238E27FC236}">
                <a16:creationId xmlns:a16="http://schemas.microsoft.com/office/drawing/2014/main" id="{FA836508-44F3-43E3-97B4-218805C891A7}"/>
              </a:ext>
            </a:extLst>
          </p:cNvPr>
          <p:cNvSpPr txBox="1">
            <a:spLocks/>
          </p:cNvSpPr>
          <p:nvPr/>
        </p:nvSpPr>
        <p:spPr>
          <a:xfrm>
            <a:off x="2460775" y="1225636"/>
            <a:ext cx="4222449" cy="269222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latin typeface="Miriam Libre" panose="020B0604020202020204" charset="-79"/>
                <a:cs typeface="Miriam Libre" panose="020B0604020202020204" charset="-79"/>
              </a:rPr>
              <a:t>Based on the above objectives of studying a second language by students of architectural and construction universities, when teaching them English, it is worth concentrating more on developing their free speech skills in English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94" name="Google Shape;294;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 name="Прямоугольник 1">
            <a:extLst>
              <a:ext uri="{FF2B5EF4-FFF2-40B4-BE49-F238E27FC236}">
                <a16:creationId xmlns:a16="http://schemas.microsoft.com/office/drawing/2014/main" id="{10011B03-79B8-48D1-8702-05416EE9EF94}"/>
              </a:ext>
            </a:extLst>
          </p:cNvPr>
          <p:cNvSpPr/>
          <p:nvPr/>
        </p:nvSpPr>
        <p:spPr>
          <a:xfrm>
            <a:off x="0" y="1340643"/>
            <a:ext cx="3048595" cy="2246769"/>
          </a:xfrm>
          <a:prstGeom prst="rect">
            <a:avLst/>
          </a:prstGeom>
        </p:spPr>
        <p:txBody>
          <a:bodyPr wrap="square">
            <a:spAutoFit/>
          </a:bodyPr>
          <a:lstStyle/>
          <a:p>
            <a:pPr algn="just"/>
            <a:r>
              <a:rPr lang="en-US" dirty="0">
                <a:latin typeface="Miriam Libre" panose="020B0604020202020204" charset="-79"/>
                <a:ea typeface="Calibri" panose="020F0502020204030204" pitchFamily="34" charset="0"/>
                <a:cs typeface="Miriam Libre" panose="020B0604020202020204" charset="-79"/>
              </a:rPr>
              <a:t>This requires, first of all, the availability and accessibility of professional literature, textbooks and manuals, separate terminological dictionaries intended for students of non-linguistic universities to study English, such as for students majoring in architecture and urban planning.</a:t>
            </a:r>
            <a:endParaRPr lang="ru-RU" dirty="0">
              <a:cs typeface="Miriam Libre" panose="020B0604020202020204" charset="-79"/>
            </a:endParaRPr>
          </a:p>
        </p:txBody>
      </p:sp>
      <p:grpSp>
        <p:nvGrpSpPr>
          <p:cNvPr id="23" name="Google Shape;540;p39">
            <a:extLst>
              <a:ext uri="{FF2B5EF4-FFF2-40B4-BE49-F238E27FC236}">
                <a16:creationId xmlns:a16="http://schemas.microsoft.com/office/drawing/2014/main" id="{AE9FFC49-E982-4A26-A1BC-D2DAEF368F2A}"/>
              </a:ext>
            </a:extLst>
          </p:cNvPr>
          <p:cNvGrpSpPr/>
          <p:nvPr/>
        </p:nvGrpSpPr>
        <p:grpSpPr>
          <a:xfrm rot="10800000">
            <a:off x="4192671" y="1776696"/>
            <a:ext cx="2012009" cy="3039852"/>
            <a:chOff x="3357563" y="850900"/>
            <a:chExt cx="1882725" cy="2446200"/>
          </a:xfrm>
        </p:grpSpPr>
        <p:sp>
          <p:nvSpPr>
            <p:cNvPr id="24" name="Google Shape;541;p39">
              <a:extLst>
                <a:ext uri="{FF2B5EF4-FFF2-40B4-BE49-F238E27FC236}">
                  <a16:creationId xmlns:a16="http://schemas.microsoft.com/office/drawing/2014/main" id="{F792BEF1-13D2-4760-823F-BD60196B8E53}"/>
                </a:ext>
              </a:extLst>
            </p:cNvPr>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42;p39">
              <a:extLst>
                <a:ext uri="{FF2B5EF4-FFF2-40B4-BE49-F238E27FC236}">
                  <a16:creationId xmlns:a16="http://schemas.microsoft.com/office/drawing/2014/main" id="{A062F0BD-DA27-431E-A3AD-71D6DCEC5464}"/>
                </a:ext>
              </a:extLst>
            </p:cNvPr>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43;p39">
              <a:extLst>
                <a:ext uri="{FF2B5EF4-FFF2-40B4-BE49-F238E27FC236}">
                  <a16:creationId xmlns:a16="http://schemas.microsoft.com/office/drawing/2014/main" id="{479E086E-A736-41D9-A2EF-99A620040B6A}"/>
                </a:ext>
              </a:extLst>
            </p:cNvPr>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44;p39">
              <a:extLst>
                <a:ext uri="{FF2B5EF4-FFF2-40B4-BE49-F238E27FC236}">
                  <a16:creationId xmlns:a16="http://schemas.microsoft.com/office/drawing/2014/main" id="{CFE34411-9C71-4CBF-B74D-1606B72E28BC}"/>
                </a:ext>
              </a:extLst>
            </p:cNvPr>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545;p39">
              <a:extLst>
                <a:ext uri="{FF2B5EF4-FFF2-40B4-BE49-F238E27FC236}">
                  <a16:creationId xmlns:a16="http://schemas.microsoft.com/office/drawing/2014/main" id="{DC175FCF-8D2A-46EB-BF0D-C82491F27D84}"/>
                </a:ext>
              </a:extLst>
            </p:cNvPr>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546;p39">
              <a:extLst>
                <a:ext uri="{FF2B5EF4-FFF2-40B4-BE49-F238E27FC236}">
                  <a16:creationId xmlns:a16="http://schemas.microsoft.com/office/drawing/2014/main" id="{312566C2-1C0C-45E8-94C2-54C654F88458}"/>
                </a:ext>
              </a:extLst>
            </p:cNvPr>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547;p39">
              <a:extLst>
                <a:ext uri="{FF2B5EF4-FFF2-40B4-BE49-F238E27FC236}">
                  <a16:creationId xmlns:a16="http://schemas.microsoft.com/office/drawing/2014/main" id="{D1A0F4CD-110C-4357-BD06-583B3B1073FF}"/>
                </a:ext>
              </a:extLst>
            </p:cNvPr>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548;p39">
              <a:extLst>
                <a:ext uri="{FF2B5EF4-FFF2-40B4-BE49-F238E27FC236}">
                  <a16:creationId xmlns:a16="http://schemas.microsoft.com/office/drawing/2014/main" id="{C1EB5DFA-EF83-4624-9600-87809A3FE9FF}"/>
                </a:ext>
              </a:extLst>
            </p:cNvPr>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49;p39">
              <a:extLst>
                <a:ext uri="{FF2B5EF4-FFF2-40B4-BE49-F238E27FC236}">
                  <a16:creationId xmlns:a16="http://schemas.microsoft.com/office/drawing/2014/main" id="{317A5A6A-659B-4B9F-96B6-DCBDA12D0DC3}"/>
                </a:ext>
              </a:extLst>
            </p:cNvPr>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550;p39">
              <a:extLst>
                <a:ext uri="{FF2B5EF4-FFF2-40B4-BE49-F238E27FC236}">
                  <a16:creationId xmlns:a16="http://schemas.microsoft.com/office/drawing/2014/main" id="{ECD74A2B-C1A9-4AB5-8EF8-E74D0463EC98}"/>
                </a:ext>
              </a:extLst>
            </p:cNvPr>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551;p39">
              <a:extLst>
                <a:ext uri="{FF2B5EF4-FFF2-40B4-BE49-F238E27FC236}">
                  <a16:creationId xmlns:a16="http://schemas.microsoft.com/office/drawing/2014/main" id="{AE85EBE7-3189-41E3-92C7-1B83AAEDC6FA}"/>
                </a:ext>
              </a:extLst>
            </p:cNvPr>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52;p39">
              <a:extLst>
                <a:ext uri="{FF2B5EF4-FFF2-40B4-BE49-F238E27FC236}">
                  <a16:creationId xmlns:a16="http://schemas.microsoft.com/office/drawing/2014/main" id="{6DC1F65F-CCCD-40C2-A4C9-5D9FF11AEF04}"/>
                </a:ext>
              </a:extLst>
            </p:cNvPr>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53;p39">
              <a:extLst>
                <a:ext uri="{FF2B5EF4-FFF2-40B4-BE49-F238E27FC236}">
                  <a16:creationId xmlns:a16="http://schemas.microsoft.com/office/drawing/2014/main" id="{DCB96191-453D-4C51-8E8B-869BB7DA4BE3}"/>
                </a:ext>
              </a:extLst>
            </p:cNvPr>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653;p40">
            <a:extLst>
              <a:ext uri="{FF2B5EF4-FFF2-40B4-BE49-F238E27FC236}">
                <a16:creationId xmlns:a16="http://schemas.microsoft.com/office/drawing/2014/main" id="{2F7FA3C1-75B4-4166-AE4E-28C45DB962B2}"/>
              </a:ext>
            </a:extLst>
          </p:cNvPr>
          <p:cNvGrpSpPr/>
          <p:nvPr/>
        </p:nvGrpSpPr>
        <p:grpSpPr>
          <a:xfrm>
            <a:off x="4035232" y="1340643"/>
            <a:ext cx="1946537" cy="1673281"/>
            <a:chOff x="1934025" y="1001650"/>
            <a:chExt cx="415300" cy="355600"/>
          </a:xfrm>
        </p:grpSpPr>
        <p:sp>
          <p:nvSpPr>
            <p:cNvPr id="53" name="Google Shape;654;p40">
              <a:extLst>
                <a:ext uri="{FF2B5EF4-FFF2-40B4-BE49-F238E27FC236}">
                  <a16:creationId xmlns:a16="http://schemas.microsoft.com/office/drawing/2014/main" id="{F3B9BA85-2B8D-44A4-9E9B-0298D405C51E}"/>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5;p40">
              <a:extLst>
                <a:ext uri="{FF2B5EF4-FFF2-40B4-BE49-F238E27FC236}">
                  <a16:creationId xmlns:a16="http://schemas.microsoft.com/office/drawing/2014/main" id="{7522D027-46BF-4B8B-83BC-9889BAA36FCE}"/>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6;p40">
              <a:extLst>
                <a:ext uri="{FF2B5EF4-FFF2-40B4-BE49-F238E27FC236}">
                  <a16:creationId xmlns:a16="http://schemas.microsoft.com/office/drawing/2014/main" id="{F5730584-4FC4-4D9C-BA16-3DEBDD43893B}"/>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7;p40">
              <a:extLst>
                <a:ext uri="{FF2B5EF4-FFF2-40B4-BE49-F238E27FC236}">
                  <a16:creationId xmlns:a16="http://schemas.microsoft.com/office/drawing/2014/main" id="{95CC128E-0BCD-4167-BCC6-872F8FA6093C}"/>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653;p40">
            <a:extLst>
              <a:ext uri="{FF2B5EF4-FFF2-40B4-BE49-F238E27FC236}">
                <a16:creationId xmlns:a16="http://schemas.microsoft.com/office/drawing/2014/main" id="{64397DD5-4C12-40B6-A1B7-21DF7D55539D}"/>
              </a:ext>
            </a:extLst>
          </p:cNvPr>
          <p:cNvGrpSpPr/>
          <p:nvPr/>
        </p:nvGrpSpPr>
        <p:grpSpPr>
          <a:xfrm>
            <a:off x="6449762" y="344219"/>
            <a:ext cx="1946537" cy="1673281"/>
            <a:chOff x="1934025" y="1001650"/>
            <a:chExt cx="415300" cy="355600"/>
          </a:xfrm>
        </p:grpSpPr>
        <p:sp>
          <p:nvSpPr>
            <p:cNvPr id="58" name="Google Shape;654;p40">
              <a:extLst>
                <a:ext uri="{FF2B5EF4-FFF2-40B4-BE49-F238E27FC236}">
                  <a16:creationId xmlns:a16="http://schemas.microsoft.com/office/drawing/2014/main" id="{AB6A24FA-E581-49A0-9A19-E616FA72C084}"/>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5;p40">
              <a:extLst>
                <a:ext uri="{FF2B5EF4-FFF2-40B4-BE49-F238E27FC236}">
                  <a16:creationId xmlns:a16="http://schemas.microsoft.com/office/drawing/2014/main" id="{424805BD-F562-40A6-9D2D-18B54FE895CB}"/>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6;p40">
              <a:extLst>
                <a:ext uri="{FF2B5EF4-FFF2-40B4-BE49-F238E27FC236}">
                  <a16:creationId xmlns:a16="http://schemas.microsoft.com/office/drawing/2014/main" id="{FEE31F17-B641-401F-A281-F5A53B0AAC70}"/>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7;p40">
              <a:extLst>
                <a:ext uri="{FF2B5EF4-FFF2-40B4-BE49-F238E27FC236}">
                  <a16:creationId xmlns:a16="http://schemas.microsoft.com/office/drawing/2014/main" id="{CCEBFDEB-8020-4935-8A11-06C41AB86028}"/>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53;p40">
            <a:extLst>
              <a:ext uri="{FF2B5EF4-FFF2-40B4-BE49-F238E27FC236}">
                <a16:creationId xmlns:a16="http://schemas.microsoft.com/office/drawing/2014/main" id="{D36BB63A-5FF4-4CD0-B0AB-E0435D569CFB}"/>
              </a:ext>
            </a:extLst>
          </p:cNvPr>
          <p:cNvGrpSpPr/>
          <p:nvPr/>
        </p:nvGrpSpPr>
        <p:grpSpPr>
          <a:xfrm>
            <a:off x="6616381" y="2687799"/>
            <a:ext cx="1946537" cy="1673281"/>
            <a:chOff x="1934025" y="1001650"/>
            <a:chExt cx="415300" cy="355600"/>
          </a:xfrm>
        </p:grpSpPr>
        <p:sp>
          <p:nvSpPr>
            <p:cNvPr id="63" name="Google Shape;654;p40">
              <a:extLst>
                <a:ext uri="{FF2B5EF4-FFF2-40B4-BE49-F238E27FC236}">
                  <a16:creationId xmlns:a16="http://schemas.microsoft.com/office/drawing/2014/main" id="{37266C7E-2901-459B-8103-19A03427D400}"/>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5;p40">
              <a:extLst>
                <a:ext uri="{FF2B5EF4-FFF2-40B4-BE49-F238E27FC236}">
                  <a16:creationId xmlns:a16="http://schemas.microsoft.com/office/drawing/2014/main" id="{FD9AD2B9-4C8B-4F94-A53C-3E15B5125884}"/>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6;p40">
              <a:extLst>
                <a:ext uri="{FF2B5EF4-FFF2-40B4-BE49-F238E27FC236}">
                  <a16:creationId xmlns:a16="http://schemas.microsoft.com/office/drawing/2014/main" id="{CC90DC35-3B9C-470F-B86F-45D8F318C5AD}"/>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7;p40">
              <a:extLst>
                <a:ext uri="{FF2B5EF4-FFF2-40B4-BE49-F238E27FC236}">
                  <a16:creationId xmlns:a16="http://schemas.microsoft.com/office/drawing/2014/main" id="{D756BB51-7073-4F17-A23E-5C5E952DC442}"/>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2" name="Google Shape;302;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8" name="Прямоугольник 7">
            <a:extLst>
              <a:ext uri="{FF2B5EF4-FFF2-40B4-BE49-F238E27FC236}">
                <a16:creationId xmlns:a16="http://schemas.microsoft.com/office/drawing/2014/main" id="{1D0AA3F9-FE5E-468F-AB47-8CECE90C7BDD}"/>
              </a:ext>
            </a:extLst>
          </p:cNvPr>
          <p:cNvSpPr/>
          <p:nvPr/>
        </p:nvSpPr>
        <p:spPr>
          <a:xfrm>
            <a:off x="0" y="1556087"/>
            <a:ext cx="6081823" cy="2031325"/>
          </a:xfrm>
          <a:prstGeom prst="rect">
            <a:avLst/>
          </a:prstGeom>
        </p:spPr>
        <p:txBody>
          <a:bodyPr wrap="square">
            <a:spAutoFit/>
          </a:bodyPr>
          <a:lstStyle/>
          <a:p>
            <a:pPr algn="just"/>
            <a:r>
              <a:rPr lang="en-US" dirty="0">
                <a:latin typeface="Miriam Libre" panose="020B0604020202020204" charset="-79"/>
                <a:ea typeface="Calibri" panose="020F0502020204030204" pitchFamily="34" charset="0"/>
                <a:cs typeface="Miriam Libre" panose="020B0604020202020204" charset="-79"/>
              </a:rPr>
              <a:t>It is important for an English teacher who teaches students of non-linguistic universities to consider whether they know the basics of communication using lexical and grammatical categories and speech models corresponding to the initial stage, so that future architects are taught a second language in order to form and develop the skills of effective and professional communication in English. For this, first of all, it is necessary to take into account the needs in the professional sphere, for example, in the field of architecture and urban planning.</a:t>
            </a:r>
            <a:endParaRPr lang="ru-RU" dirty="0">
              <a:cs typeface="Miriam Libre" panose="020B0604020202020204"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11" name="Google Shape;311;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0" name="Прямоугольник 9">
            <a:extLst>
              <a:ext uri="{FF2B5EF4-FFF2-40B4-BE49-F238E27FC236}">
                <a16:creationId xmlns:a16="http://schemas.microsoft.com/office/drawing/2014/main" id="{194BDF8F-CD5E-47F2-B2DD-8C3335080958}"/>
              </a:ext>
            </a:extLst>
          </p:cNvPr>
          <p:cNvSpPr/>
          <p:nvPr/>
        </p:nvSpPr>
        <p:spPr>
          <a:xfrm>
            <a:off x="127590" y="1879252"/>
            <a:ext cx="5890437" cy="1384995"/>
          </a:xfrm>
          <a:prstGeom prst="rect">
            <a:avLst/>
          </a:prstGeom>
        </p:spPr>
        <p:txBody>
          <a:bodyPr wrap="square">
            <a:spAutoFit/>
          </a:bodyPr>
          <a:lstStyle/>
          <a:p>
            <a:pPr algn="just"/>
            <a:r>
              <a:rPr lang="en-US" dirty="0">
                <a:latin typeface="Miriam Libre" panose="020B0604020202020204" charset="-79"/>
                <a:ea typeface="Calibri" panose="020F0502020204030204" pitchFamily="34" charset="0"/>
                <a:cs typeface="Miriam Libre" panose="020B0604020202020204" charset="-79"/>
              </a:rPr>
              <a:t>The material prepared for students of architectural and construction specialty should contain information about the history of world architecture, artistic styles and directions, as well as about the work of outstanding architects in English, which will simultaneously help to increase the motivation of students to study a foreign language.</a:t>
            </a:r>
            <a:endParaRPr lang="ru-RU" dirty="0">
              <a:cs typeface="Miriam Libre" panose="020B0604020202020204"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4" name="Google Shape;324;p23"/>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4098" name="Picture 2" descr="English for Specific Purposes(ESP) — Amazing English">
            <a:extLst>
              <a:ext uri="{FF2B5EF4-FFF2-40B4-BE49-F238E27FC236}">
                <a16:creationId xmlns:a16="http://schemas.microsoft.com/office/drawing/2014/main" id="{E2E1AFEC-BB47-4E3A-95FA-99E4F3133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12" y="329611"/>
            <a:ext cx="8533476" cy="44883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B76970-EADC-4203-B731-2AF17A9E9C32}"/>
              </a:ext>
            </a:extLst>
          </p:cNvPr>
          <p:cNvSpPr txBox="1"/>
          <p:nvPr/>
        </p:nvSpPr>
        <p:spPr>
          <a:xfrm>
            <a:off x="-50" y="0"/>
            <a:ext cx="9144000" cy="307777"/>
          </a:xfrm>
          <a:prstGeom prst="rect">
            <a:avLst/>
          </a:prstGeom>
          <a:noFill/>
        </p:spPr>
        <p:txBody>
          <a:bodyPr wrap="square" rtlCol="0">
            <a:spAutoFit/>
          </a:bodyPr>
          <a:lstStyle/>
          <a:p>
            <a:pPr algn="ctr"/>
            <a:r>
              <a:rPr lang="en-US" dirty="0">
                <a:latin typeface="Miriam Libre" panose="020B0604020202020204" charset="-79"/>
                <a:cs typeface="Miriam Libre" panose="020B0604020202020204" charset="-79"/>
              </a:rPr>
              <a:t>English for specific purposes</a:t>
            </a:r>
            <a:endParaRPr lang="ru-RU" dirty="0">
              <a:cs typeface="Miriam Libre" panose="020B0604020202020204" charset="-79"/>
            </a:endParaRPr>
          </a:p>
        </p:txBody>
      </p:sp>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1216</Words>
  <Application>Microsoft Office PowerPoint</Application>
  <PresentationFormat>On-screen Show (16:9)</PresentationFormat>
  <Paragraphs>62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Miriam Libre</vt:lpstr>
      <vt:lpstr>Work Sans</vt:lpstr>
      <vt:lpstr>Barlow Light</vt:lpstr>
      <vt:lpstr>Barlow</vt:lpstr>
      <vt:lpstr>Roderigo template</vt:lpstr>
      <vt:lpstr>ENGLISH LANGUAGE TEACHING AT AN ARCHITECTURAL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TEACHING AT AN ARCHITECTURAL UNIVERSITY</dc:title>
  <dc:creator>Javohirkhon</dc:creator>
  <cp:lastModifiedBy>Muhammad Asif</cp:lastModifiedBy>
  <cp:revision>9</cp:revision>
  <dcterms:modified xsi:type="dcterms:W3CDTF">2020-08-03T03:05:41Z</dcterms:modified>
</cp:coreProperties>
</file>